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3"/>
  </p:notesMasterIdLst>
  <p:handoutMasterIdLst>
    <p:handoutMasterId r:id="rId4"/>
  </p:handoutMasterIdLst>
  <p:sldIdLst>
    <p:sldId id="592" r:id="rId2"/>
  </p:sldIdLst>
  <p:sldSz cx="15122525" cy="10691813"/>
  <p:notesSz cx="9866313" cy="14295438"/>
  <p:custDataLst>
    <p:tags r:id="rId5"/>
  </p:custDataLst>
  <p:defaultTextStyle>
    <a:defPPr>
      <a:defRPr lang="zh-CN"/>
    </a:defPPr>
    <a:lvl1pPr marL="0" lvl="0" indent="0"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1pPr>
    <a:lvl2pPr marL="736600" lvl="1" indent="-279400"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2pPr>
    <a:lvl3pPr marL="1475105" lvl="2" indent="-560705"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3pPr>
    <a:lvl4pPr marL="2211705" lvl="3" indent="-840105"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4pPr>
    <a:lvl5pPr marL="2949575" lvl="4" indent="-1120775"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120775"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120775"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120775"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120775" algn="l" defTabSz="1475105" rtl="0" eaLnBrk="0" fontAlgn="base" latinLnBrk="0" hangingPunct="0">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351">
          <p15:clr>
            <a:srgbClr val="A4A3A4"/>
          </p15:clr>
        </p15:guide>
        <p15:guide id="2" pos="4847">
          <p15:clr>
            <a:srgbClr val="A4A3A4"/>
          </p15:clr>
        </p15:guide>
      </p15:sldGuideLst>
    </p:ext>
    <p:ext uri="{2D200454-40CA-4A62-9FC3-DE9A4176ACB9}">
      <p15:notesGuideLst xmlns:p15="http://schemas.microsoft.com/office/powerpoint/2012/main">
        <p15:guide id="1" orient="horz" pos="3129">
          <p15:clr>
            <a:srgbClr val="A4A3A4"/>
          </p15:clr>
        </p15:guide>
        <p15:guide id="2" orient="horz" pos="4480">
          <p15:clr>
            <a:srgbClr val="A4A3A4"/>
          </p15:clr>
        </p15:guide>
        <p15:guide id="3" pos="2102">
          <p15:clr>
            <a:srgbClr val="A4A3A4"/>
          </p15:clr>
        </p15:guide>
        <p15:guide id="4" pos="3062">
          <p15:clr>
            <a:srgbClr val="A4A3A4"/>
          </p15:clr>
        </p15:guide>
        <p15:guide id="5" pos="310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311"/>
    <a:srgbClr val="0000FF"/>
    <a:srgbClr val="DC0137"/>
    <a:srgbClr val="DC0232"/>
    <a:srgbClr val="0060A8"/>
    <a:srgbClr val="83ACA5"/>
    <a:srgbClr val="F1BFBD"/>
    <a:srgbClr val="F3AC82"/>
    <a:srgbClr val="F28777"/>
    <a:srgbClr val="83A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97767" autoAdjust="0"/>
  </p:normalViewPr>
  <p:slideViewPr>
    <p:cSldViewPr snapToGrid="0">
      <p:cViewPr>
        <p:scale>
          <a:sx n="50" d="100"/>
          <a:sy n="50" d="100"/>
        </p:scale>
        <p:origin x="1000" y="24"/>
      </p:cViewPr>
      <p:guideLst>
        <p:guide orient="horz" pos="3351"/>
        <p:guide pos="484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2766" y="-102"/>
      </p:cViewPr>
      <p:guideLst>
        <p:guide orient="horz" pos="3129"/>
        <p:guide orient="horz" pos="4480"/>
        <p:guide pos="2102"/>
        <p:guide pos="3062"/>
        <p:guide pos="310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275403" cy="714202"/>
          </a:xfrm>
          <a:prstGeom prst="rect">
            <a:avLst/>
          </a:prstGeom>
        </p:spPr>
        <p:txBody>
          <a:bodyPr vert="horz" lIns="133028" tIns="66516" rIns="133028" bIns="66516" rtlCol="0"/>
          <a:lstStyle>
            <a:lvl1pPr algn="l" defTabSz="2056130" fontAlgn="auto">
              <a:spcBef>
                <a:spcPts val="0"/>
              </a:spcBef>
              <a:spcAft>
                <a:spcPts val="0"/>
              </a:spcAft>
              <a:defRPr sz="1700">
                <a:latin typeface="+mn-lt"/>
                <a:ea typeface="+mn-ea"/>
              </a:defRPr>
            </a:lvl1pPr>
          </a:lstStyle>
          <a:p>
            <a:pPr eaLnBrk="1" hangingPunct="1">
              <a:defRPr/>
            </a:pPr>
            <a:endParaRPr lang="zh-CN" altLang="en-US"/>
          </a:p>
        </p:txBody>
      </p:sp>
      <p:sp>
        <p:nvSpPr>
          <p:cNvPr id="3" name="日期占位符 2"/>
          <p:cNvSpPr>
            <a:spLocks noGrp="1"/>
          </p:cNvSpPr>
          <p:nvPr>
            <p:ph type="dt" sz="quarter" idx="1"/>
          </p:nvPr>
        </p:nvSpPr>
        <p:spPr>
          <a:xfrm>
            <a:off x="5588627" y="0"/>
            <a:ext cx="4275403" cy="714202"/>
          </a:xfrm>
          <a:prstGeom prst="rect">
            <a:avLst/>
          </a:prstGeom>
        </p:spPr>
        <p:txBody>
          <a:bodyPr vert="horz" lIns="133028" tIns="66516" rIns="133028" bIns="66516" rtlCol="0"/>
          <a:lstStyle>
            <a:lvl1pPr algn="r" defTabSz="2056130" fontAlgn="auto">
              <a:spcBef>
                <a:spcPts val="0"/>
              </a:spcBef>
              <a:spcAft>
                <a:spcPts val="0"/>
              </a:spcAft>
              <a:defRPr sz="1700">
                <a:latin typeface="+mn-lt"/>
                <a:ea typeface="+mn-ea"/>
              </a:defRPr>
            </a:lvl1pPr>
          </a:lstStyle>
          <a:p>
            <a:pPr eaLnBrk="1" hangingPunct="1">
              <a:defRPr/>
            </a:pPr>
            <a:fld id="{4524A5B0-E2F3-4A56-B3DA-3BF6B82111FC}" type="datetimeFigureOut">
              <a:rPr lang="zh-CN" altLang="en-US"/>
              <a:t>2023/5/11</a:t>
            </a:fld>
            <a:endParaRPr lang="zh-CN" altLang="en-US"/>
          </a:p>
        </p:txBody>
      </p:sp>
      <p:sp>
        <p:nvSpPr>
          <p:cNvPr id="4" name="页脚占位符 3"/>
          <p:cNvSpPr>
            <a:spLocks noGrp="1"/>
          </p:cNvSpPr>
          <p:nvPr>
            <p:ph type="ftr" sz="quarter" idx="2"/>
          </p:nvPr>
        </p:nvSpPr>
        <p:spPr>
          <a:xfrm>
            <a:off x="1" y="13578954"/>
            <a:ext cx="4275403" cy="714202"/>
          </a:xfrm>
          <a:prstGeom prst="rect">
            <a:avLst/>
          </a:prstGeom>
        </p:spPr>
        <p:txBody>
          <a:bodyPr vert="horz" lIns="133028" tIns="66516" rIns="133028" bIns="66516" rtlCol="0" anchor="b"/>
          <a:lstStyle>
            <a:lvl1pPr algn="l" defTabSz="2056130" fontAlgn="auto">
              <a:spcBef>
                <a:spcPts val="0"/>
              </a:spcBef>
              <a:spcAft>
                <a:spcPts val="0"/>
              </a:spcAft>
              <a:defRPr sz="1700">
                <a:latin typeface="+mn-lt"/>
                <a:ea typeface="+mn-ea"/>
              </a:defRPr>
            </a:lvl1pPr>
          </a:lstStyle>
          <a:p>
            <a:pPr eaLnBrk="1" hangingPunct="1">
              <a:defRPr/>
            </a:pPr>
            <a:endParaRPr lang="zh-CN" altLang="en-US"/>
          </a:p>
        </p:txBody>
      </p:sp>
      <p:sp>
        <p:nvSpPr>
          <p:cNvPr id="5" name="灯片编号占位符 4"/>
          <p:cNvSpPr>
            <a:spLocks noGrp="1"/>
          </p:cNvSpPr>
          <p:nvPr>
            <p:ph type="sldNum" sz="quarter" idx="3"/>
          </p:nvPr>
        </p:nvSpPr>
        <p:spPr>
          <a:xfrm>
            <a:off x="5588627" y="13578954"/>
            <a:ext cx="4275403" cy="714202"/>
          </a:xfrm>
          <a:prstGeom prst="rect">
            <a:avLst/>
          </a:prstGeom>
        </p:spPr>
        <p:txBody>
          <a:bodyPr vert="horz" wrap="square" lIns="133028" tIns="66516" rIns="133028" bIns="66516" numCol="1" anchor="b" anchorCtr="0" compatLnSpc="1"/>
          <a:lstStyle>
            <a:lvl1pPr algn="r" defTabSz="2054225">
              <a:defRPr sz="1700">
                <a:latin typeface="Calibri" panose="020F0502020204030204" pitchFamily="34" charset="0"/>
              </a:defRPr>
            </a:lvl1pPr>
          </a:lstStyle>
          <a:p>
            <a:pPr eaLnBrk="1" hangingPunct="1">
              <a:defRPr/>
            </a:pPr>
            <a:fld id="{507BCC31-CA64-4179-8F2D-E61680BE0AC9}" type="slidenum">
              <a:rPr lang="zh-CN" altLang="en-US"/>
              <a:t>‹#›</a:t>
            </a:fld>
            <a:endParaRPr lang="zh-CN" altLang="en-US"/>
          </a:p>
        </p:txBody>
      </p:sp>
    </p:spTree>
    <p:extLst>
      <p:ext uri="{BB962C8B-B14F-4D97-AF65-F5344CB8AC3E}">
        <p14:creationId xmlns:p14="http://schemas.microsoft.com/office/powerpoint/2010/main" val="3635485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275403" cy="714202"/>
          </a:xfrm>
          <a:prstGeom prst="rect">
            <a:avLst/>
          </a:prstGeom>
        </p:spPr>
        <p:txBody>
          <a:bodyPr vert="horz" lIns="133028" tIns="66516" rIns="133028" bIns="66516" rtlCol="0"/>
          <a:lstStyle>
            <a:lvl1pPr algn="l" defTabSz="2056130" fontAlgn="auto">
              <a:spcBef>
                <a:spcPts val="0"/>
              </a:spcBef>
              <a:spcAft>
                <a:spcPts val="0"/>
              </a:spcAft>
              <a:defRPr sz="1700">
                <a:latin typeface="+mn-lt"/>
                <a:ea typeface="+mn-ea"/>
              </a:defRPr>
            </a:lvl1pPr>
          </a:lstStyle>
          <a:p>
            <a:pPr eaLnBrk="1" hangingPunct="1">
              <a:defRPr/>
            </a:pPr>
            <a:endParaRPr lang="zh-CN" altLang="en-US"/>
          </a:p>
        </p:txBody>
      </p:sp>
      <p:sp>
        <p:nvSpPr>
          <p:cNvPr id="3" name="日期占位符 2"/>
          <p:cNvSpPr>
            <a:spLocks noGrp="1"/>
          </p:cNvSpPr>
          <p:nvPr>
            <p:ph type="dt" idx="1"/>
          </p:nvPr>
        </p:nvSpPr>
        <p:spPr>
          <a:xfrm>
            <a:off x="5588627" y="0"/>
            <a:ext cx="4275403" cy="714202"/>
          </a:xfrm>
          <a:prstGeom prst="rect">
            <a:avLst/>
          </a:prstGeom>
        </p:spPr>
        <p:txBody>
          <a:bodyPr vert="horz" lIns="133028" tIns="66516" rIns="133028" bIns="66516" rtlCol="0"/>
          <a:lstStyle>
            <a:lvl1pPr algn="r" defTabSz="2056130" fontAlgn="auto">
              <a:spcBef>
                <a:spcPts val="0"/>
              </a:spcBef>
              <a:spcAft>
                <a:spcPts val="0"/>
              </a:spcAft>
              <a:defRPr sz="1700">
                <a:latin typeface="+mn-lt"/>
                <a:ea typeface="+mn-ea"/>
              </a:defRPr>
            </a:lvl1pPr>
          </a:lstStyle>
          <a:p>
            <a:pPr eaLnBrk="1" hangingPunct="1">
              <a:defRPr/>
            </a:pPr>
            <a:fld id="{DC3D0248-E320-4151-94A7-3868BD9A1EFC}" type="datetimeFigureOut">
              <a:rPr lang="zh-CN" altLang="en-US" smtClean="0"/>
              <a:t>2023/5/11</a:t>
            </a:fld>
            <a:endParaRPr lang="zh-CN" altLang="en-US"/>
          </a:p>
        </p:txBody>
      </p:sp>
      <p:sp>
        <p:nvSpPr>
          <p:cNvPr id="4" name="幻灯片图像占位符 3"/>
          <p:cNvSpPr>
            <a:spLocks noGrp="1" noRot="1" noChangeAspect="1"/>
          </p:cNvSpPr>
          <p:nvPr>
            <p:ph type="sldImg" idx="2"/>
          </p:nvPr>
        </p:nvSpPr>
        <p:spPr>
          <a:xfrm>
            <a:off x="1139411" y="1069975"/>
            <a:ext cx="7587491" cy="5364163"/>
          </a:xfrm>
          <a:prstGeom prst="rect">
            <a:avLst/>
          </a:prstGeom>
          <a:noFill/>
          <a:ln w="12700">
            <a:solidFill>
              <a:prstClr val="black"/>
            </a:solidFill>
          </a:ln>
        </p:spPr>
        <p:txBody>
          <a:bodyPr vert="horz" lIns="133028" tIns="66516" rIns="133028" bIns="66516" rtlCol="0" anchor="ctr"/>
          <a:lstStyle/>
          <a:p>
            <a:pPr marL="0" marR="0" lvl="0" indent="0" algn="l" defTabSz="2120900" rtl="0" eaLnBrk="0" fontAlgn="base" latinLnBrk="0" hangingPunct="0">
              <a:lnSpc>
                <a:spcPct val="100000"/>
              </a:lnSpc>
              <a:spcBef>
                <a:spcPct val="30000"/>
              </a:spcBef>
              <a:spcAft>
                <a:spcPct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986632" y="6790621"/>
            <a:ext cx="7893050" cy="6432376"/>
          </a:xfrm>
          <a:prstGeom prst="rect">
            <a:avLst/>
          </a:prstGeom>
        </p:spPr>
        <p:txBody>
          <a:bodyPr vert="horz" lIns="133028" tIns="66516" rIns="133028" bIns="66516" rtlCol="0">
            <a:normAutofit/>
          </a:bodyPr>
          <a:lstStyle/>
          <a:p>
            <a:pPr marL="0" marR="0" lvl="0" indent="0" algn="l" defTabSz="2120900" rtl="0" eaLnBrk="0" fontAlgn="base" latinLnBrk="0" hangingPunct="0">
              <a:lnSpc>
                <a:spcPct val="100000"/>
              </a:lnSpc>
              <a:spcBef>
                <a:spcPct val="3000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单击此处编辑母版文本样式</a:t>
            </a:r>
          </a:p>
          <a:p>
            <a:pPr marL="1059180" marR="0" lvl="1" indent="0" algn="l" defTabSz="2120900" rtl="0" eaLnBrk="0" fontAlgn="base" latinLnBrk="0" hangingPunct="0">
              <a:lnSpc>
                <a:spcPct val="100000"/>
              </a:lnSpc>
              <a:spcBef>
                <a:spcPct val="3000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第二级</a:t>
            </a:r>
          </a:p>
          <a:p>
            <a:pPr marL="2120900" marR="0" lvl="2" indent="0" algn="l" defTabSz="2120900" rtl="0" eaLnBrk="0" fontAlgn="base" latinLnBrk="0" hangingPunct="0">
              <a:lnSpc>
                <a:spcPct val="100000"/>
              </a:lnSpc>
              <a:spcBef>
                <a:spcPct val="3000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第三级</a:t>
            </a:r>
          </a:p>
          <a:p>
            <a:pPr marL="3180080" marR="0" lvl="3" indent="0" algn="l" defTabSz="2120900" rtl="0" eaLnBrk="0" fontAlgn="base" latinLnBrk="0" hangingPunct="0">
              <a:lnSpc>
                <a:spcPct val="100000"/>
              </a:lnSpc>
              <a:spcBef>
                <a:spcPct val="3000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第四级</a:t>
            </a:r>
          </a:p>
          <a:p>
            <a:pPr marL="4240530" marR="0" lvl="4" indent="0" algn="l" defTabSz="2120900" rtl="0" eaLnBrk="0" fontAlgn="base" latinLnBrk="0" hangingPunct="0">
              <a:lnSpc>
                <a:spcPct val="100000"/>
              </a:lnSpc>
              <a:spcBef>
                <a:spcPct val="3000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1" y="13578954"/>
            <a:ext cx="4275403" cy="714202"/>
          </a:xfrm>
          <a:prstGeom prst="rect">
            <a:avLst/>
          </a:prstGeom>
        </p:spPr>
        <p:txBody>
          <a:bodyPr vert="horz" lIns="133028" tIns="66516" rIns="133028" bIns="66516" rtlCol="0" anchor="b"/>
          <a:lstStyle>
            <a:lvl1pPr algn="l" defTabSz="2056130" fontAlgn="auto">
              <a:spcBef>
                <a:spcPts val="0"/>
              </a:spcBef>
              <a:spcAft>
                <a:spcPts val="0"/>
              </a:spcAft>
              <a:defRPr sz="1700">
                <a:latin typeface="+mn-lt"/>
                <a:ea typeface="+mn-ea"/>
              </a:defRPr>
            </a:lvl1pPr>
          </a:lstStyle>
          <a:p>
            <a:pPr eaLnBrk="1" hangingPunct="1">
              <a:defRPr/>
            </a:pPr>
            <a:endParaRPr lang="zh-CN" altLang="en-US"/>
          </a:p>
        </p:txBody>
      </p:sp>
      <p:sp>
        <p:nvSpPr>
          <p:cNvPr id="7" name="灯片编号占位符 6"/>
          <p:cNvSpPr>
            <a:spLocks noGrp="1"/>
          </p:cNvSpPr>
          <p:nvPr>
            <p:ph type="sldNum" sz="quarter" idx="5"/>
          </p:nvPr>
        </p:nvSpPr>
        <p:spPr>
          <a:xfrm>
            <a:off x="5588627" y="13578954"/>
            <a:ext cx="4275403" cy="714202"/>
          </a:xfrm>
          <a:prstGeom prst="rect">
            <a:avLst/>
          </a:prstGeom>
        </p:spPr>
        <p:txBody>
          <a:bodyPr vert="horz" wrap="square" lIns="133028" tIns="66516" rIns="133028" bIns="66516" numCol="1" anchor="b" anchorCtr="0" compatLnSpc="1"/>
          <a:lstStyle>
            <a:lvl1pPr algn="r" defTabSz="2054225">
              <a:defRPr sz="1700">
                <a:latin typeface="Calibri" panose="020F0502020204030204" pitchFamily="34" charset="0"/>
              </a:defRPr>
            </a:lvl1pPr>
          </a:lstStyle>
          <a:p>
            <a:pPr eaLnBrk="1" hangingPunct="1">
              <a:defRPr/>
            </a:pPr>
            <a:fld id="{9ABF63D3-0199-4002-A546-11F893685113}" type="slidenum">
              <a:rPr lang="zh-CN" altLang="en-US" smtClean="0"/>
              <a:t>‹#›</a:t>
            </a:fld>
            <a:endParaRPr lang="zh-CN" altLang="en-US"/>
          </a:p>
        </p:txBody>
      </p:sp>
    </p:spTree>
    <p:extLst>
      <p:ext uri="{BB962C8B-B14F-4D97-AF65-F5344CB8AC3E}">
        <p14:creationId xmlns:p14="http://schemas.microsoft.com/office/powerpoint/2010/main" val="3248146571"/>
      </p:ext>
    </p:extLst>
  </p:cSld>
  <p:clrMap bg1="lt1" tx1="dk1" bg2="lt2" tx2="dk2" accent1="accent1" accent2="accent2" accent3="accent3" accent4="accent4" accent5="accent5" accent6="accent6" hlink="hlink" folHlink="folHlink"/>
  <p:hf sldNum="0" hdr="0" ftr="0" dt="0"/>
  <p:notesStyle>
    <a:lvl1pPr algn="l" defTabSz="1475105" rtl="0" eaLnBrk="0" fontAlgn="base" hangingPunct="0">
      <a:spcBef>
        <a:spcPct val="30000"/>
      </a:spcBef>
      <a:spcAft>
        <a:spcPct val="0"/>
      </a:spcAft>
      <a:defRPr sz="1900" kern="1200">
        <a:solidFill>
          <a:schemeClr val="tx1"/>
        </a:solidFill>
        <a:latin typeface="+mn-lt"/>
        <a:ea typeface="+mn-ea"/>
        <a:cs typeface="+mn-cs"/>
      </a:defRPr>
    </a:lvl1pPr>
    <a:lvl2pPr marL="736600" algn="l" defTabSz="1475105" rtl="0" eaLnBrk="0" fontAlgn="base" hangingPunct="0">
      <a:spcBef>
        <a:spcPct val="30000"/>
      </a:spcBef>
      <a:spcAft>
        <a:spcPct val="0"/>
      </a:spcAft>
      <a:defRPr sz="1900" kern="1200">
        <a:solidFill>
          <a:schemeClr val="tx1"/>
        </a:solidFill>
        <a:latin typeface="+mn-lt"/>
        <a:ea typeface="+mn-ea"/>
        <a:cs typeface="+mn-cs"/>
      </a:defRPr>
    </a:lvl2pPr>
    <a:lvl3pPr marL="1475105" algn="l" defTabSz="1475105" rtl="0" eaLnBrk="0" fontAlgn="base" hangingPunct="0">
      <a:spcBef>
        <a:spcPct val="30000"/>
      </a:spcBef>
      <a:spcAft>
        <a:spcPct val="0"/>
      </a:spcAft>
      <a:defRPr sz="1900" kern="1200">
        <a:solidFill>
          <a:schemeClr val="tx1"/>
        </a:solidFill>
        <a:latin typeface="+mn-lt"/>
        <a:ea typeface="+mn-ea"/>
        <a:cs typeface="+mn-cs"/>
      </a:defRPr>
    </a:lvl3pPr>
    <a:lvl4pPr marL="2211705" algn="l" defTabSz="1475105" rtl="0" eaLnBrk="0" fontAlgn="base" hangingPunct="0">
      <a:spcBef>
        <a:spcPct val="30000"/>
      </a:spcBef>
      <a:spcAft>
        <a:spcPct val="0"/>
      </a:spcAft>
      <a:defRPr sz="1900" kern="1200">
        <a:solidFill>
          <a:schemeClr val="tx1"/>
        </a:solidFill>
        <a:latin typeface="+mn-lt"/>
        <a:ea typeface="+mn-ea"/>
        <a:cs typeface="+mn-cs"/>
      </a:defRPr>
    </a:lvl4pPr>
    <a:lvl5pPr marL="2949575" algn="l" defTabSz="1475105" rtl="0" eaLnBrk="0" fontAlgn="base" hangingPunct="0">
      <a:spcBef>
        <a:spcPct val="30000"/>
      </a:spcBef>
      <a:spcAft>
        <a:spcPct val="0"/>
      </a:spcAft>
      <a:defRPr sz="1900" kern="1200">
        <a:solidFill>
          <a:schemeClr val="tx1"/>
        </a:solidFill>
        <a:latin typeface="+mn-lt"/>
        <a:ea typeface="+mn-ea"/>
        <a:cs typeface="+mn-cs"/>
      </a:defRPr>
    </a:lvl5pPr>
    <a:lvl6pPr marL="3688080" algn="l" defTabSz="1475105" rtl="0" eaLnBrk="1" latinLnBrk="0" hangingPunct="1">
      <a:defRPr sz="1900" kern="1200">
        <a:solidFill>
          <a:schemeClr val="tx1"/>
        </a:solidFill>
        <a:latin typeface="+mn-lt"/>
        <a:ea typeface="+mn-ea"/>
        <a:cs typeface="+mn-cs"/>
      </a:defRPr>
    </a:lvl6pPr>
    <a:lvl7pPr marL="4425315" algn="l" defTabSz="1475105" rtl="0" eaLnBrk="1" latinLnBrk="0" hangingPunct="1">
      <a:defRPr sz="1900" kern="1200">
        <a:solidFill>
          <a:schemeClr val="tx1"/>
        </a:solidFill>
        <a:latin typeface="+mn-lt"/>
        <a:ea typeface="+mn-ea"/>
        <a:cs typeface="+mn-cs"/>
      </a:defRPr>
    </a:lvl7pPr>
    <a:lvl8pPr marL="5163185" algn="l" defTabSz="1475105" rtl="0" eaLnBrk="1" latinLnBrk="0" hangingPunct="1">
      <a:defRPr sz="1900" kern="1200">
        <a:solidFill>
          <a:schemeClr val="tx1"/>
        </a:solidFill>
        <a:latin typeface="+mn-lt"/>
        <a:ea typeface="+mn-ea"/>
        <a:cs typeface="+mn-cs"/>
      </a:defRPr>
    </a:lvl8pPr>
    <a:lvl9pPr marL="5900420" algn="l" defTabSz="14751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xfrm>
            <a:off x="1139825" y="1069975"/>
            <a:ext cx="7586663" cy="5364163"/>
          </a:xfrm>
          <a:ln>
            <a:solidFill>
              <a:srgbClr val="000000">
                <a:alpha val="100000"/>
              </a:srgbClr>
            </a:solidFill>
            <a:miter lim="800000"/>
          </a:ln>
        </p:spPr>
      </p:sp>
      <p:sp>
        <p:nvSpPr>
          <p:cNvPr id="28675" name="备注占位符 2"/>
          <p:cNvSpPr>
            <a:spLocks noGrp="1"/>
          </p:cNvSpPr>
          <p:nvPr>
            <p:ph type="body"/>
          </p:nvPr>
        </p:nvSpPr>
        <p:spPr>
          <a:noFill/>
          <a:ln>
            <a:noFill/>
          </a:ln>
        </p:spPr>
        <p:txBody>
          <a:bodyPr wrap="square" lIns="133028" tIns="66516" rIns="133028" bIns="66516" anchor="t"/>
          <a:lstStyle/>
          <a:p>
            <a:pPr lvl="0" eaLnBrk="1" hangingPunct="1">
              <a:spcBef>
                <a:spcPct val="0"/>
              </a:spcBef>
            </a:pPr>
            <a:endParaRPr lang="zh-CN" altLang="en-US" dirty="0"/>
          </a:p>
        </p:txBody>
      </p:sp>
      <p:sp>
        <p:nvSpPr>
          <p:cNvPr id="28676" name="灯片编号占位符 3"/>
          <p:cNvSpPr txBox="1">
            <a:spLocks noGrp="1"/>
          </p:cNvSpPr>
          <p:nvPr>
            <p:ph type="sldNum" sz="quarter"/>
          </p:nvPr>
        </p:nvSpPr>
        <p:spPr>
          <a:xfrm>
            <a:off x="5588627" y="13578958"/>
            <a:ext cx="4275403" cy="714200"/>
          </a:xfrm>
          <a:prstGeom prst="rect">
            <a:avLst/>
          </a:prstGeom>
          <a:noFill/>
          <a:ln w="9525">
            <a:noFill/>
          </a:ln>
        </p:spPr>
        <p:txBody>
          <a:bodyPr lIns="133028" tIns="66516" rIns="133028" bIns="66516" anchor="b"/>
          <a:lstStyle/>
          <a:p>
            <a:pPr eaLnBrk="1" hangingPunct="1">
              <a:defRPr/>
            </a:pPr>
            <a:fld id="{9A0DB2DC-4C9A-4742-B13C-FB6460FD3503}" type="slidenum">
              <a:rPr lang="zh-CN" altLang="en-US">
                <a:solidFill>
                  <a:prstClr val="black"/>
                </a:solidFill>
              </a:rPr>
              <a:t>0</a:t>
            </a:fld>
            <a:endParaRPr lang="zh-CN" altLang="en-US">
              <a:solidFill>
                <a:prstClr val="black"/>
              </a:solidFill>
            </a:endParaRPr>
          </a:p>
        </p:txBody>
      </p:sp>
    </p:spTree>
    <p:extLst>
      <p:ext uri="{BB962C8B-B14F-4D97-AF65-F5344CB8AC3E}">
        <p14:creationId xmlns:p14="http://schemas.microsoft.com/office/powerpoint/2010/main" val="84274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
    <p:bg>
      <p:bgPr>
        <a:solidFill>
          <a:schemeClr val="bg1"/>
        </a:solidFill>
        <a:effectLst/>
      </p:bgPr>
    </p:bg>
    <p:spTree>
      <p:nvGrpSpPr>
        <p:cNvPr id="1" name=""/>
        <p:cNvGrpSpPr/>
        <p:nvPr/>
      </p:nvGrpSpPr>
      <p:grpSpPr>
        <a:xfrm>
          <a:off x="0" y="0"/>
          <a:ext cx="0" cy="0"/>
          <a:chOff x="0" y="0"/>
          <a:chExt cx="0" cy="0"/>
        </a:xfrm>
      </p:grpSpPr>
      <p:sp>
        <p:nvSpPr>
          <p:cNvPr id="11" name="直角三角形 10"/>
          <p:cNvSpPr/>
          <p:nvPr/>
        </p:nvSpPr>
        <p:spPr>
          <a:xfrm>
            <a:off x="0" y="7271729"/>
            <a:ext cx="1513578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47497" tIns="73749" rIns="147497" bIns="73749" anchor="ctr"/>
          <a:lstStyle/>
          <a:p>
            <a:pPr marL="0" marR="0" lvl="0" indent="0" algn="ctr" defTabSz="1475105"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schemeClr val="lt1"/>
              </a:solidFill>
              <a:effectLst/>
              <a:uLnTx/>
              <a:uFillTx/>
              <a:latin typeface="+mn-lt"/>
              <a:ea typeface="+mn-ea"/>
              <a:cs typeface="+mn-cs"/>
            </a:endParaRPr>
          </a:p>
        </p:txBody>
      </p:sp>
      <p:sp>
        <p:nvSpPr>
          <p:cNvPr id="9" name="标题 8"/>
          <p:cNvSpPr>
            <a:spLocks noGrp="1"/>
          </p:cNvSpPr>
          <p:nvPr>
            <p:ph type="ctrTitle"/>
          </p:nvPr>
        </p:nvSpPr>
        <p:spPr>
          <a:xfrm>
            <a:off x="1134352" y="2732531"/>
            <a:ext cx="12855972" cy="2852833"/>
          </a:xfrm>
        </p:spPr>
        <p:txBody>
          <a:bodyPr anchor="b"/>
          <a:lstStyle>
            <a:lvl1pPr algn="r">
              <a:defRPr sz="7700" b="1">
                <a:solidFill>
                  <a:schemeClr val="tx2"/>
                </a:solidFill>
                <a:effectLst/>
              </a:defRPr>
            </a:lvl1pPr>
          </a:lstStyle>
          <a:p>
            <a:r>
              <a:rPr lang="zh-CN" altLang="en-US"/>
              <a:t>单击此处编辑母版标题样式</a:t>
            </a:r>
            <a:endParaRPr lang="en-US"/>
          </a:p>
        </p:txBody>
      </p:sp>
      <p:sp>
        <p:nvSpPr>
          <p:cNvPr id="17" name="副标题 16"/>
          <p:cNvSpPr>
            <a:spLocks noGrp="1"/>
          </p:cNvSpPr>
          <p:nvPr>
            <p:ph type="subTitle" idx="1"/>
          </p:nvPr>
        </p:nvSpPr>
        <p:spPr>
          <a:xfrm>
            <a:off x="1134352" y="5630960"/>
            <a:ext cx="12855972" cy="1870493"/>
          </a:xfrm>
        </p:spPr>
        <p:txBody>
          <a:bodyPr lIns="73756" rIns="73756"/>
          <a:lstStyle>
            <a:lvl1pPr marL="0" marR="103505" indent="0" algn="r">
              <a:buNone/>
              <a:defRPr>
                <a:solidFill>
                  <a:schemeClr val="tx2"/>
                </a:solidFill>
              </a:defRPr>
            </a:lvl1pPr>
            <a:lvl2pPr marL="737870" indent="0" algn="ctr">
              <a:buNone/>
            </a:lvl2pPr>
            <a:lvl3pPr marL="1475105" indent="0" algn="ctr">
              <a:buNone/>
            </a:lvl3pPr>
            <a:lvl4pPr marL="2212975" indent="0" algn="ctr">
              <a:buNone/>
            </a:lvl4pPr>
            <a:lvl5pPr marL="2949575" indent="0" algn="ctr">
              <a:buNone/>
            </a:lvl5pPr>
            <a:lvl6pPr marL="3687445" indent="0" algn="ctr">
              <a:buNone/>
            </a:lvl6pPr>
            <a:lvl7pPr marL="4424680" indent="0" algn="ctr">
              <a:buNone/>
            </a:lvl7pPr>
            <a:lvl8pPr marL="5162550" indent="0" algn="ctr">
              <a:buNone/>
            </a:lvl8pPr>
            <a:lvl9pPr marL="5899785" indent="0" algn="ctr">
              <a:buNone/>
            </a:lvl9pPr>
          </a:lstStyle>
          <a:p>
            <a:r>
              <a:rPr lang="zh-CN" altLang="en-US"/>
              <a:t>单击此处编辑母版副标题样式</a:t>
            </a:r>
            <a:endParaRPr lang="en-US"/>
          </a:p>
        </p:txBody>
      </p:sp>
      <p:sp>
        <p:nvSpPr>
          <p:cNvPr id="12" name="日期占位符 29"/>
          <p:cNvSpPr>
            <a:spLocks noGrp="1"/>
          </p:cNvSpPr>
          <p:nvPr>
            <p:ph type="dt" sz="half" idx="2"/>
          </p:nvPr>
        </p:nvSpPr>
        <p:spPr>
          <a:xfrm>
            <a:off x="11126780" y="9990889"/>
            <a:ext cx="3177040" cy="569865"/>
          </a:xfrm>
          <a:prstGeom prst="rect">
            <a:avLst/>
          </a:prstGeom>
        </p:spPr>
        <p:txBody>
          <a:bodyPr vert="horz" lIns="147511" tIns="73756" rIns="147511" bIns="73756" anchor="b"/>
          <a:lstStyle>
            <a:lvl1pPr>
              <a:defRPr>
                <a:solidFill>
                  <a:srgbClr val="FFFFFF"/>
                </a:solidFill>
              </a:defRPr>
            </a:lvl1pPr>
          </a:lstStyle>
          <a:p>
            <a:pPr marL="0" marR="0" lvl="0" indent="0" algn="l" defTabSz="147510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rgbClr val="FFFFFF"/>
                </a:solidFill>
                <a:effectLst/>
                <a:uLnTx/>
                <a:uFillTx/>
                <a:latin typeface="+mn-lt"/>
                <a:ea typeface="+mn-ea"/>
                <a:cs typeface="+mn-cs"/>
              </a:rPr>
              <a:t>2018/12/7 Friday</a:t>
            </a:r>
            <a:endParaRPr kumimoji="0" lang="zh-CN" altLang="en-US" sz="1600" b="0" i="0" u="none" strike="noStrike" kern="1200" cap="none" spc="0" normalizeH="0" baseline="0" noProof="0">
              <a:ln>
                <a:noFill/>
              </a:ln>
              <a:solidFill>
                <a:srgbClr val="FFFFFF"/>
              </a:solidFill>
              <a:effectLst/>
              <a:uLnTx/>
              <a:uFillTx/>
              <a:latin typeface="+mn-lt"/>
              <a:ea typeface="+mn-ea"/>
              <a:cs typeface="+mn-cs"/>
            </a:endParaRPr>
          </a:p>
        </p:txBody>
      </p:sp>
      <p:sp>
        <p:nvSpPr>
          <p:cNvPr id="16" name="页脚占位符 18"/>
          <p:cNvSpPr>
            <a:spLocks noGrp="1"/>
          </p:cNvSpPr>
          <p:nvPr>
            <p:ph type="ftr" sz="quarter" idx="3"/>
          </p:nvPr>
        </p:nvSpPr>
        <p:spPr>
          <a:xfrm>
            <a:off x="7244792" y="9990889"/>
            <a:ext cx="3888340" cy="569865"/>
          </a:xfrm>
          <a:prstGeom prst="rect">
            <a:avLst/>
          </a:prstGeom>
        </p:spPr>
        <p:txBody>
          <a:bodyPr vert="horz" lIns="147511" tIns="73756" rIns="147511" bIns="73756" anchor="b"/>
          <a:lstStyle>
            <a:lvl1pPr>
              <a:defRPr>
                <a:solidFill>
                  <a:schemeClr val="accent1">
                    <a:tint val="20000"/>
                  </a:schemeClr>
                </a:solidFill>
              </a:defRPr>
            </a:lvl1pPr>
          </a:lstStyle>
          <a:p>
            <a:pPr marL="0" marR="0" lvl="0" indent="0" algn="r" defTabSz="147510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accent1">
                  <a:tint val="20000"/>
                </a:schemeClr>
              </a:solidFill>
              <a:effectLst/>
              <a:uLnTx/>
              <a:uFillTx/>
              <a:latin typeface="+mn-lt"/>
              <a:ea typeface="+mn-ea"/>
              <a:cs typeface="+mn-cs"/>
            </a:endParaRPr>
          </a:p>
        </p:txBody>
      </p:sp>
      <p:sp>
        <p:nvSpPr>
          <p:cNvPr id="2" name="灯片编号占位符 26"/>
          <p:cNvSpPr>
            <a:spLocks noGrp="1"/>
          </p:cNvSpPr>
          <p:nvPr>
            <p:ph type="sldNum" sz="quarter" idx="4"/>
          </p:nvPr>
        </p:nvSpPr>
        <p:spPr>
          <a:xfrm>
            <a:off x="14303820" y="9990889"/>
            <a:ext cx="604924" cy="569865"/>
          </a:xfrm>
          <a:prstGeom prst="rect">
            <a:avLst/>
          </a:prstGeom>
        </p:spPr>
        <p:txBody>
          <a:bodyPr vert="horz" wrap="square" lIns="147511" tIns="73756" rIns="147511" bIns="73756" numCol="1" anchor="b" anchorCtr="0" compatLnSpc="1"/>
          <a:lstStyle>
            <a:lvl1pPr>
              <a:defRPr>
                <a:solidFill>
                  <a:srgbClr val="FFFFFF"/>
                </a:solidFill>
              </a:defRPr>
            </a:lvl1pPr>
          </a:lstStyle>
          <a:p>
            <a:pPr marL="0" marR="0" lvl="0" indent="0" algn="r" defTabSz="1475105" rtl="0" eaLnBrk="1" fontAlgn="base" latinLnBrk="0" hangingPunct="1">
              <a:lnSpc>
                <a:spcPct val="100000"/>
              </a:lnSpc>
              <a:spcBef>
                <a:spcPct val="0"/>
              </a:spcBef>
              <a:spcAft>
                <a:spcPct val="0"/>
              </a:spcAft>
              <a:buClrTx/>
              <a:buSzTx/>
              <a:buFontTx/>
              <a:buNone/>
              <a:defRPr/>
            </a:pPr>
            <a:fld id="{505CD4FE-F6DC-4F33-BD70-97AA8341D1A1}" type="slidenum">
              <a:rPr kumimoji="0" lang="zh-CN" altLang="en-US" sz="1600" b="0" i="0" u="none" strike="noStrike" kern="1200" cap="none" spc="0" normalizeH="0" baseline="0" noProof="0" smtClean="0">
                <a:ln>
                  <a:noFill/>
                </a:ln>
                <a:solidFill>
                  <a:srgbClr val="FFFFFF"/>
                </a:solidFill>
                <a:effectLst/>
                <a:uLnTx/>
                <a:uFillTx/>
                <a:latin typeface="Lucida Sans Unicode" panose="020B0602030504020204" pitchFamily="34" charset="0"/>
                <a:ea typeface="黑体" panose="02010609060101010101" pitchFamily="49" charset="-122"/>
                <a:cs typeface="+mn-cs"/>
              </a:rPr>
              <a:t>‹#›</a:t>
            </a:fld>
            <a:endParaRPr kumimoji="0" lang="zh-CN" altLang="en-US" sz="1600" b="0" i="0" u="none" strike="noStrike" kern="1200" cap="none" spc="0" normalizeH="0" baseline="0" noProof="0">
              <a:ln>
                <a:noFill/>
              </a:ln>
              <a:solidFill>
                <a:srgbClr val="FFFFFF"/>
              </a:solidFill>
              <a:effectLst/>
              <a:uLnTx/>
              <a:uFillTx/>
              <a:latin typeface="Lucida Sans Unicode" panose="020B0602030504020204" pitchFamily="34" charset="0"/>
              <a:ea typeface="黑体" panose="02010609060101010101" pitchFamily="49"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扉页及目录">
    <p:bg>
      <p:bgPr>
        <a:solidFill>
          <a:schemeClr val="bg1"/>
        </a:solidFill>
        <a:effectLst/>
      </p:bgPr>
    </p:bg>
    <p:spTree>
      <p:nvGrpSpPr>
        <p:cNvPr id="1" name=""/>
        <p:cNvGrpSpPr/>
        <p:nvPr/>
      </p:nvGrpSpPr>
      <p:grpSpPr>
        <a:xfrm>
          <a:off x="0" y="0"/>
          <a:ext cx="0" cy="0"/>
          <a:chOff x="0" y="0"/>
          <a:chExt cx="0" cy="0"/>
        </a:xfrm>
      </p:grpSpPr>
      <p:sp>
        <p:nvSpPr>
          <p:cNvPr id="3074" name="TextBox 10"/>
          <p:cNvSpPr txBox="1"/>
          <p:nvPr userDrawn="1"/>
        </p:nvSpPr>
        <p:spPr>
          <a:xfrm>
            <a:off x="14492758" y="10692505"/>
            <a:ext cx="309880" cy="537210"/>
          </a:xfrm>
          <a:prstGeom prst="rect">
            <a:avLst/>
          </a:prstGeom>
          <a:noFill/>
          <a:ln w="9525">
            <a:noFill/>
          </a:ln>
        </p:spPr>
        <p:txBody>
          <a:bodyPr wrap="none">
            <a:spAutoFit/>
          </a:bodyPr>
          <a:lstStyle/>
          <a:p>
            <a:pPr lvl="0" eaLnBrk="1" hangingPunct="1"/>
            <a:endParaRPr lang="zh-CN" altLang="en-US" dirty="0">
              <a:latin typeface="Lucida Sans Unicode" panose="020B0602030504020204" pitchFamily="34" charset="0"/>
              <a:ea typeface="黑体" panose="02010609060101010101" pitchFamily="49" charset="-122"/>
            </a:endParaRPr>
          </a:p>
        </p:txBody>
      </p:sp>
      <p:cxnSp>
        <p:nvCxnSpPr>
          <p:cNvPr id="12" name="直接连接符 11"/>
          <p:cNvCxnSpPr/>
          <p:nvPr/>
        </p:nvCxnSpPr>
        <p:spPr>
          <a:xfrm>
            <a:off x="774810" y="988930"/>
            <a:ext cx="13860843" cy="1588"/>
          </a:xfrm>
          <a:prstGeom prst="line">
            <a:avLst/>
          </a:prstGeom>
          <a:ln w="28575">
            <a:solidFill>
              <a:srgbClr val="279499"/>
            </a:solidFill>
          </a:ln>
        </p:spPr>
        <p:style>
          <a:lnRef idx="1">
            <a:schemeClr val="accent1"/>
          </a:lnRef>
          <a:fillRef idx="0">
            <a:schemeClr val="accent1"/>
          </a:fillRef>
          <a:effectRef idx="0">
            <a:schemeClr val="accent1"/>
          </a:effectRef>
          <a:fontRef idx="minor">
            <a:schemeClr val="tx1"/>
          </a:fontRef>
        </p:style>
      </p:cxnSp>
      <p:sp>
        <p:nvSpPr>
          <p:cNvPr id="3076" name="TextBox 16"/>
          <p:cNvSpPr txBox="1"/>
          <p:nvPr userDrawn="1"/>
        </p:nvSpPr>
        <p:spPr>
          <a:xfrm>
            <a:off x="792275" y="666694"/>
            <a:ext cx="13789395" cy="337185"/>
          </a:xfrm>
          <a:prstGeom prst="rect">
            <a:avLst/>
          </a:prstGeom>
          <a:noFill/>
          <a:ln w="9525">
            <a:noFill/>
          </a:ln>
        </p:spPr>
        <p:txBody>
          <a:bodyPr>
            <a:spAutoFit/>
          </a:bodyPr>
          <a:lstStyle/>
          <a:p>
            <a:pPr lvl="0" algn="r" eaLnBrk="1" hangingPunct="1"/>
            <a:r>
              <a:rPr lang="zh-CN" altLang="en-US" sz="1600" b="1" i="1" dirty="0">
                <a:solidFill>
                  <a:srgbClr val="7F7F7F"/>
                </a:solidFill>
                <a:latin typeface="隶书" panose="02010509060101010101" pitchFamily="49" charset="-122"/>
                <a:ea typeface="隶书" panose="02010509060101010101" pitchFamily="49" charset="-122"/>
              </a:rPr>
              <a:t>海口南渡江西岸片区</a:t>
            </a:r>
            <a:r>
              <a:rPr lang="en-US" altLang="zh-CN" sz="1600" b="1" i="1" dirty="0">
                <a:solidFill>
                  <a:srgbClr val="7F7F7F"/>
                </a:solidFill>
                <a:latin typeface="隶书" panose="02010509060101010101" pitchFamily="49" charset="-122"/>
                <a:ea typeface="隶书" panose="02010509060101010101" pitchFamily="49" charset="-122"/>
              </a:rPr>
              <a:t>ML0302007 ML0302011</a:t>
            </a:r>
            <a:r>
              <a:rPr lang="zh-CN" altLang="en-US" sz="1600" b="1" i="1" dirty="0">
                <a:solidFill>
                  <a:srgbClr val="7F7F7F"/>
                </a:solidFill>
                <a:latin typeface="隶书" panose="02010509060101010101" pitchFamily="49" charset="-122"/>
                <a:ea typeface="隶书" panose="02010509060101010101" pitchFamily="49" charset="-122"/>
              </a:rPr>
              <a:t>地块控规修改汇报材料</a:t>
            </a:r>
          </a:p>
        </p:txBody>
      </p:sp>
      <p:sp>
        <p:nvSpPr>
          <p:cNvPr id="3" name="内容占位符 2"/>
          <p:cNvSpPr>
            <a:spLocks noGrp="1"/>
          </p:cNvSpPr>
          <p:nvPr>
            <p:ph idx="1"/>
          </p:nvPr>
        </p:nvSpPr>
        <p:spPr>
          <a:xfrm>
            <a:off x="756234" y="1060331"/>
            <a:ext cx="13879470" cy="8932441"/>
          </a:xfrm>
        </p:spPr>
        <p:txBody>
          <a:bodyPr>
            <a:noAutofit/>
          </a:bodyPr>
          <a:lstStyle>
            <a:lvl1pPr>
              <a:defRPr sz="1800"/>
            </a:lvl1pPr>
            <a:lvl2pPr>
              <a:defRPr sz="1600"/>
            </a:lvl2pPr>
            <a:lvl3pPr>
              <a:defRPr sz="16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20" name="灯片编号占位符 5"/>
          <p:cNvSpPr>
            <a:spLocks noGrp="1"/>
          </p:cNvSpPr>
          <p:nvPr>
            <p:ph type="sldNum" sz="quarter" idx="4"/>
          </p:nvPr>
        </p:nvSpPr>
        <p:spPr>
          <a:xfrm>
            <a:off x="14303820" y="9990889"/>
            <a:ext cx="604924" cy="569865"/>
          </a:xfrm>
          <a:prstGeom prst="rect">
            <a:avLst/>
          </a:prstGeom>
        </p:spPr>
        <p:txBody>
          <a:bodyPr vert="horz" wrap="square" lIns="147511" tIns="73756" rIns="147511" bIns="73756" numCol="1" anchor="b" anchorCtr="0" compatLnSpc="1"/>
          <a:lstStyle>
            <a:lvl1pPr>
              <a:defRPr sz="1400"/>
            </a:lvl1pPr>
          </a:lstStyle>
          <a:p>
            <a:pPr marL="0" marR="0" lvl="0" indent="0" algn="r" defTabSz="1475105" rtl="0" eaLnBrk="1" fontAlgn="base" latinLnBrk="0" hangingPunct="1">
              <a:lnSpc>
                <a:spcPct val="100000"/>
              </a:lnSpc>
              <a:spcBef>
                <a:spcPct val="0"/>
              </a:spcBef>
              <a:spcAft>
                <a:spcPct val="0"/>
              </a:spcAft>
              <a:buClrTx/>
              <a:buSzTx/>
              <a:buFontTx/>
              <a:buNone/>
              <a:defRPr/>
            </a:pPr>
            <a:fld id="{333C9335-BEB5-473F-B153-31CC835BE5EA}" type="slidenum">
              <a:rPr kumimoji="0" lang="zh-CN" altLang="en-US" sz="1400" b="0" i="0" u="none" strike="noStrike" kern="1200" cap="none" spc="0" normalizeH="0" baseline="0" noProof="0" smtClean="0">
                <a:ln>
                  <a:noFill/>
                </a:ln>
                <a:solidFill>
                  <a:schemeClr val="tx1"/>
                </a:solidFill>
                <a:effectLst/>
                <a:uLnTx/>
                <a:uFillTx/>
                <a:latin typeface="Lucida Sans Unicode" panose="020B0602030504020204" pitchFamily="34" charset="0"/>
                <a:ea typeface="黑体" panose="02010609060101010101" pitchFamily="49" charset="-122"/>
                <a:cs typeface="+mn-cs"/>
              </a:rPr>
              <a:t>‹#›</a:t>
            </a:fld>
            <a:endParaRPr kumimoji="0" lang="zh-CN" altLang="en-US" sz="1400" b="0" i="0" u="none" strike="noStrike" kern="1200" cap="none" spc="0" normalizeH="0" baseline="0" noProof="0" dirty="0">
              <a:ln>
                <a:noFill/>
              </a:ln>
              <a:solidFill>
                <a:schemeClr val="tx1"/>
              </a:solidFill>
              <a:effectLst/>
              <a:uLnTx/>
              <a:uFillTx/>
              <a:latin typeface="Lucida Sans Unicode" panose="020B0602030504020204" pitchFamily="34" charset="0"/>
              <a:ea typeface="黑体" panose="02010609060101010101"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章节标题">
    <p:bg>
      <p:bgPr>
        <a:solidFill>
          <a:schemeClr val="bg1"/>
        </a:solidFill>
        <a:effectLst/>
      </p:bgPr>
    </p:bg>
    <p:spTree>
      <p:nvGrpSpPr>
        <p:cNvPr id="1" name=""/>
        <p:cNvGrpSpPr/>
        <p:nvPr/>
      </p:nvGrpSpPr>
      <p:grpSpPr>
        <a:xfrm>
          <a:off x="0" y="0"/>
          <a:ext cx="0" cy="0"/>
          <a:chOff x="0" y="0"/>
          <a:chExt cx="0" cy="0"/>
        </a:xfrm>
      </p:grpSpPr>
      <p:sp>
        <p:nvSpPr>
          <p:cNvPr id="4098" name="TextBox 10"/>
          <p:cNvSpPr txBox="1"/>
          <p:nvPr userDrawn="1"/>
        </p:nvSpPr>
        <p:spPr>
          <a:xfrm>
            <a:off x="14492758" y="10692505"/>
            <a:ext cx="309880" cy="537210"/>
          </a:xfrm>
          <a:prstGeom prst="rect">
            <a:avLst/>
          </a:prstGeom>
          <a:noFill/>
          <a:ln w="9525">
            <a:noFill/>
          </a:ln>
        </p:spPr>
        <p:txBody>
          <a:bodyPr wrap="none">
            <a:spAutoFit/>
          </a:bodyPr>
          <a:lstStyle/>
          <a:p>
            <a:pPr lvl="0" eaLnBrk="1" hangingPunct="1"/>
            <a:endParaRPr lang="zh-CN" altLang="en-US" dirty="0">
              <a:latin typeface="Lucida Sans Unicode" panose="020B0602030504020204" pitchFamily="34" charset="0"/>
              <a:ea typeface="黑体" panose="02010609060101010101" pitchFamily="49" charset="-122"/>
            </a:endParaRPr>
          </a:p>
        </p:txBody>
      </p:sp>
      <p:sp>
        <p:nvSpPr>
          <p:cNvPr id="7" name="标题 6"/>
          <p:cNvSpPr>
            <a:spLocks noGrp="1"/>
          </p:cNvSpPr>
          <p:nvPr>
            <p:ph type="title"/>
          </p:nvPr>
        </p:nvSpPr>
        <p:spPr>
          <a:xfrm>
            <a:off x="756234" y="4489068"/>
            <a:ext cx="13879470" cy="775000"/>
          </a:xfrm>
          <a:solidFill>
            <a:srgbClr val="279499">
              <a:alpha val="80000"/>
            </a:srgbClr>
          </a:solidFill>
          <a:ln>
            <a:noFill/>
          </a:ln>
        </p:spPr>
        <p:txBody>
          <a:bodyPr/>
          <a:lstStyle>
            <a:lvl1pPr algn="r" rtl="0" eaLnBrk="1" latinLnBrk="0" hangingPunct="1">
              <a:spcBef>
                <a:spcPct val="0"/>
              </a:spcBef>
              <a:buNone/>
              <a:defRPr kumimoji="0" lang="en-US" altLang="en-US" sz="2400" b="1" kern="1200" dirty="0">
                <a:solidFill>
                  <a:schemeClr val="tx2"/>
                </a:solidFill>
                <a:effectLst/>
                <a:latin typeface="+mj-ea"/>
                <a:ea typeface="+mj-ea"/>
                <a:cs typeface="+mj-cs"/>
              </a:defRPr>
            </a:lvl1pPr>
          </a:lstStyle>
          <a:p>
            <a:endParaRPr lang="en-US" dirty="0"/>
          </a:p>
        </p:txBody>
      </p:sp>
      <p:sp>
        <p:nvSpPr>
          <p:cNvPr id="12" name="日期占位符 3"/>
          <p:cNvSpPr>
            <a:spLocks noGrp="1"/>
          </p:cNvSpPr>
          <p:nvPr>
            <p:ph type="dt" sz="half" idx="2"/>
          </p:nvPr>
        </p:nvSpPr>
        <p:spPr>
          <a:xfrm>
            <a:off x="11126780" y="10246455"/>
            <a:ext cx="3177040" cy="314299"/>
          </a:xfrm>
          <a:prstGeom prst="rect">
            <a:avLst/>
          </a:prstGeom>
        </p:spPr>
        <p:txBody>
          <a:bodyPr vert="horz" lIns="147511" tIns="73756" rIns="147511" bIns="73756" anchor="b"/>
          <a:lstStyle>
            <a:lvl1pPr>
              <a:defRPr/>
            </a:lvl1pPr>
          </a:lstStyle>
          <a:p>
            <a:pPr marL="0" marR="0" lvl="0" indent="0" algn="l" defTabSz="147510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chemeClr val="tx1"/>
                </a:solidFill>
                <a:effectLst/>
                <a:uLnTx/>
                <a:uFillTx/>
                <a:latin typeface="+mn-lt"/>
                <a:ea typeface="+mn-ea"/>
                <a:cs typeface="+mn-cs"/>
              </a:rPr>
              <a:t>2018/12/7 Friday</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a:xfrm>
            <a:off x="7244792" y="10246455"/>
            <a:ext cx="3888340" cy="314299"/>
          </a:xfrm>
          <a:prstGeom prst="rect">
            <a:avLst/>
          </a:prstGeom>
        </p:spPr>
        <p:txBody>
          <a:bodyPr vert="horz" lIns="147511" tIns="73756" rIns="147511" bIns="73756" anchor="b"/>
          <a:lstStyle>
            <a:lvl1pPr>
              <a:defRPr/>
            </a:lvl1pPr>
          </a:lstStyle>
          <a:p>
            <a:pPr marL="0" marR="0" lvl="0" indent="0" algn="r" defTabSz="147510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内容">
    <p:bg>
      <p:bgPr>
        <a:solidFill>
          <a:schemeClr val="bg1"/>
        </a:solidFill>
        <a:effectLst/>
      </p:bgPr>
    </p:bg>
    <p:spTree>
      <p:nvGrpSpPr>
        <p:cNvPr id="1" name=""/>
        <p:cNvGrpSpPr/>
        <p:nvPr/>
      </p:nvGrpSpPr>
      <p:grpSpPr>
        <a:xfrm>
          <a:off x="0" y="0"/>
          <a:ext cx="0" cy="0"/>
          <a:chOff x="0" y="0"/>
          <a:chExt cx="0" cy="0"/>
        </a:xfrm>
      </p:grpSpPr>
      <p:sp>
        <p:nvSpPr>
          <p:cNvPr id="5122" name="TextBox 10"/>
          <p:cNvSpPr txBox="1"/>
          <p:nvPr userDrawn="1"/>
        </p:nvSpPr>
        <p:spPr>
          <a:xfrm>
            <a:off x="14492758" y="10692505"/>
            <a:ext cx="309880" cy="537210"/>
          </a:xfrm>
          <a:prstGeom prst="rect">
            <a:avLst/>
          </a:prstGeom>
          <a:noFill/>
          <a:ln w="9525">
            <a:noFill/>
          </a:ln>
        </p:spPr>
        <p:txBody>
          <a:bodyPr wrap="none">
            <a:spAutoFit/>
          </a:bodyPr>
          <a:lstStyle/>
          <a:p>
            <a:pPr lvl="0" eaLnBrk="1" hangingPunct="1"/>
            <a:endParaRPr lang="zh-CN" altLang="en-US" dirty="0">
              <a:latin typeface="Lucida Sans Unicode" panose="020B0602030504020204" pitchFamily="34" charset="0"/>
              <a:ea typeface="黑体" panose="02010609060101010101" pitchFamily="49" charset="-122"/>
            </a:endParaRPr>
          </a:p>
        </p:txBody>
      </p:sp>
      <p:cxnSp>
        <p:nvCxnSpPr>
          <p:cNvPr id="12" name="直接连接符 11"/>
          <p:cNvCxnSpPr/>
          <p:nvPr/>
        </p:nvCxnSpPr>
        <p:spPr>
          <a:xfrm>
            <a:off x="774810" y="988930"/>
            <a:ext cx="13860843" cy="1588"/>
          </a:xfrm>
          <a:prstGeom prst="line">
            <a:avLst/>
          </a:prstGeom>
          <a:ln w="28575">
            <a:solidFill>
              <a:srgbClr val="279499"/>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756234" y="1060331"/>
            <a:ext cx="13879470" cy="8932441"/>
          </a:xfrm>
        </p:spPr>
        <p:txBody>
          <a:bodyPr>
            <a:noAutofit/>
          </a:bodyPr>
          <a:lstStyle>
            <a:lvl1pPr>
              <a:defRPr sz="1800"/>
            </a:lvl1pPr>
            <a:lvl2pPr>
              <a:defRPr sz="1600"/>
            </a:lvl2pPr>
            <a:lvl3pPr>
              <a:defRPr sz="16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7" name="日期占位符 3"/>
          <p:cNvSpPr>
            <a:spLocks noGrp="1"/>
          </p:cNvSpPr>
          <p:nvPr>
            <p:ph type="dt" sz="half" idx="2"/>
          </p:nvPr>
        </p:nvSpPr>
        <p:spPr>
          <a:xfrm>
            <a:off x="11126780" y="10246455"/>
            <a:ext cx="3177040" cy="314299"/>
          </a:xfrm>
          <a:prstGeom prst="rect">
            <a:avLst/>
          </a:prstGeom>
        </p:spPr>
        <p:txBody>
          <a:bodyPr vert="horz" lIns="147511" tIns="73756" rIns="147511" bIns="73756" anchor="b"/>
          <a:lstStyle>
            <a:lvl1pPr>
              <a:defRPr/>
            </a:lvl1pPr>
          </a:lstStyle>
          <a:p>
            <a:pPr marL="0" marR="0" lvl="0" indent="0" algn="l" defTabSz="147510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chemeClr val="tx1"/>
                </a:solidFill>
                <a:effectLst/>
                <a:uLnTx/>
                <a:uFillTx/>
                <a:latin typeface="+mn-lt"/>
                <a:ea typeface="+mn-ea"/>
                <a:cs typeface="+mn-cs"/>
              </a:rPr>
              <a:t>2018/12/7 Friday</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页脚占位符 4"/>
          <p:cNvSpPr>
            <a:spLocks noGrp="1"/>
          </p:cNvSpPr>
          <p:nvPr>
            <p:ph type="ftr" sz="quarter" idx="3"/>
          </p:nvPr>
        </p:nvSpPr>
        <p:spPr>
          <a:xfrm>
            <a:off x="7244792" y="10246455"/>
            <a:ext cx="3888340" cy="314299"/>
          </a:xfrm>
          <a:prstGeom prst="rect">
            <a:avLst/>
          </a:prstGeom>
        </p:spPr>
        <p:txBody>
          <a:bodyPr vert="horz" lIns="147511" tIns="73756" rIns="147511" bIns="73756" anchor="b"/>
          <a:lstStyle>
            <a:lvl1pPr>
              <a:defRPr/>
            </a:lvl1pPr>
          </a:lstStyle>
          <a:p>
            <a:pPr marL="0" marR="0" lvl="0" indent="0" algn="r" defTabSz="147510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20" name="灯片编号占位符 5"/>
          <p:cNvSpPr>
            <a:spLocks noGrp="1"/>
          </p:cNvSpPr>
          <p:nvPr>
            <p:ph type="sldNum" sz="quarter" idx="4"/>
          </p:nvPr>
        </p:nvSpPr>
        <p:spPr>
          <a:xfrm>
            <a:off x="14303820" y="9990889"/>
            <a:ext cx="604924" cy="569865"/>
          </a:xfrm>
          <a:prstGeom prst="rect">
            <a:avLst/>
          </a:prstGeom>
        </p:spPr>
        <p:txBody>
          <a:bodyPr vert="horz" wrap="square" lIns="147511" tIns="73756" rIns="147511" bIns="73756" numCol="1" anchor="b" anchorCtr="0" compatLnSpc="1"/>
          <a:lstStyle>
            <a:lvl1pPr>
              <a:defRPr sz="1400"/>
            </a:lvl1pPr>
          </a:lstStyle>
          <a:p>
            <a:pPr marL="0" marR="0" lvl="0" indent="0" algn="r" defTabSz="1475105" rtl="0" eaLnBrk="1" fontAlgn="base" latinLnBrk="0" hangingPunct="1">
              <a:lnSpc>
                <a:spcPct val="100000"/>
              </a:lnSpc>
              <a:spcBef>
                <a:spcPct val="0"/>
              </a:spcBef>
              <a:spcAft>
                <a:spcPct val="0"/>
              </a:spcAft>
              <a:buClrTx/>
              <a:buSzTx/>
              <a:buFontTx/>
              <a:buNone/>
              <a:defRPr/>
            </a:pPr>
            <a:fld id="{A341DE8E-FA9B-4E09-90D0-BD74C9590A53}" type="slidenum">
              <a:rPr kumimoji="0" lang="zh-CN" altLang="en-US" sz="1400" b="0" i="0" u="none" strike="noStrike" kern="1200" cap="none" spc="0" normalizeH="0" baseline="0" noProof="0" smtClean="0">
                <a:ln>
                  <a:noFill/>
                </a:ln>
                <a:solidFill>
                  <a:schemeClr val="tx1"/>
                </a:solidFill>
                <a:effectLst/>
                <a:uLnTx/>
                <a:uFillTx/>
                <a:latin typeface="Lucida Sans Unicode" panose="020B0602030504020204" pitchFamily="34" charset="0"/>
                <a:ea typeface="黑体" panose="02010609060101010101" pitchFamily="49" charset="-122"/>
                <a:cs typeface="+mn-cs"/>
              </a:rPr>
              <a:t>‹#›</a:t>
            </a:fld>
            <a:endParaRPr kumimoji="0" lang="zh-CN" altLang="en-US" sz="1400" b="0" i="0" u="none" strike="noStrike" kern="1200" cap="none" spc="0" normalizeH="0" baseline="0" noProof="0">
              <a:ln>
                <a:noFill/>
              </a:ln>
              <a:solidFill>
                <a:schemeClr val="tx1"/>
              </a:solidFill>
              <a:effectLst/>
              <a:uLnTx/>
              <a:uFillTx/>
              <a:latin typeface="Lucida Sans Unicode" panose="020B0602030504020204" pitchFamily="34" charset="0"/>
              <a:ea typeface="黑体" panose="0201060906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2" name="矩形 11"/>
          <p:cNvSpPr/>
          <p:nvPr userDrawn="1"/>
        </p:nvSpPr>
        <p:spPr>
          <a:xfrm flipV="1">
            <a:off x="-9347" y="775232"/>
            <a:ext cx="15123601" cy="50913"/>
          </a:xfrm>
          <a:prstGeom prst="rect">
            <a:avLst/>
          </a:prstGeom>
          <a:solidFill>
            <a:srgbClr val="7F7F7F"/>
          </a:solid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30">
              <a:ln>
                <a:solidFill>
                  <a:srgbClr val="7F7F7F"/>
                </a:solidFill>
              </a:ln>
              <a:solidFill>
                <a:srgbClr val="7F7F7F"/>
              </a:solidFill>
            </a:endParaRPr>
          </a:p>
        </p:txBody>
      </p:sp>
      <p:sp>
        <p:nvSpPr>
          <p:cNvPr id="5" name="矩形 4"/>
          <p:cNvSpPr/>
          <p:nvPr userDrawn="1"/>
        </p:nvSpPr>
        <p:spPr>
          <a:xfrm>
            <a:off x="-2" y="10157333"/>
            <a:ext cx="15123601" cy="40094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30"/>
          </a:p>
        </p:txBody>
      </p:sp>
      <p:sp>
        <p:nvSpPr>
          <p:cNvPr id="11" name="矩形 10"/>
          <p:cNvSpPr/>
          <p:nvPr userDrawn="1"/>
        </p:nvSpPr>
        <p:spPr>
          <a:xfrm>
            <a:off x="-9347" y="10157333"/>
            <a:ext cx="15132946" cy="40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179" rtlCol="0" anchor="t"/>
          <a:lstStyle/>
          <a:p>
            <a:pPr algn="ctr"/>
            <a:r>
              <a:rPr lang="zh-CN" altLang="en-US" sz="1560" b="1" dirty="0">
                <a:solidFill>
                  <a:schemeClr val="bg1"/>
                </a:solidFill>
                <a:latin typeface="微软雅黑" panose="020B0503020204020204" charset="-122"/>
                <a:ea typeface="微软雅黑" panose="020B0503020204020204" charset="-122"/>
              </a:rPr>
              <a:t>海口市金牛岭片区控制性详细规划</a:t>
            </a:r>
            <a:r>
              <a:rPr lang="en-US" altLang="zh-CN" sz="1560" b="1" dirty="0">
                <a:solidFill>
                  <a:schemeClr val="bg1"/>
                </a:solidFill>
                <a:latin typeface="微软雅黑" panose="020B0503020204020204" charset="-122"/>
                <a:ea typeface="微软雅黑" panose="020B0503020204020204" charset="-122"/>
              </a:rPr>
              <a:t>B-5-02</a:t>
            </a:r>
            <a:r>
              <a:rPr lang="zh-CN" altLang="en-US" sz="1560" b="1" dirty="0">
                <a:solidFill>
                  <a:schemeClr val="bg1"/>
                </a:solidFill>
                <a:latin typeface="微软雅黑" panose="020B0503020204020204" charset="-122"/>
                <a:ea typeface="微软雅黑" panose="020B0503020204020204" charset="-122"/>
              </a:rPr>
              <a:t>地块控规修改论证报告</a:t>
            </a:r>
            <a:endParaRPr lang="zh-CN" altLang="en-US" sz="1560" b="1" dirty="0">
              <a:solidFill>
                <a:schemeClr val="bg1"/>
              </a:solidFill>
            </a:endParaRPr>
          </a:p>
        </p:txBody>
      </p:sp>
      <p:sp>
        <p:nvSpPr>
          <p:cNvPr id="20" name="标题 1"/>
          <p:cNvSpPr>
            <a:spLocks noGrp="1"/>
          </p:cNvSpPr>
          <p:nvPr>
            <p:ph type="title"/>
          </p:nvPr>
        </p:nvSpPr>
        <p:spPr>
          <a:xfrm>
            <a:off x="7901256" y="0"/>
            <a:ext cx="6466539" cy="975604"/>
          </a:xfrm>
        </p:spPr>
        <p:txBody>
          <a:bodyPr anchor="b">
            <a:noAutofit/>
          </a:bodyPr>
          <a:lstStyle>
            <a:lvl1pPr algn="r">
              <a:defRPr sz="3120" b="1">
                <a:solidFill>
                  <a:schemeClr val="tx1">
                    <a:lumMod val="75000"/>
                    <a:lumOff val="25000"/>
                  </a:schemeClr>
                </a:solidFill>
                <a:latin typeface="微软雅黑" panose="020B0503020204020204" charset="-122"/>
                <a:ea typeface="微软雅黑" panose="020B0503020204020204" charset="-122"/>
              </a:defRPr>
            </a:lvl1pPr>
          </a:lstStyle>
          <a:p>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任意多边形 12"/>
          <p:cNvSpPr/>
          <p:nvPr/>
        </p:nvSpPr>
        <p:spPr bwMode="auto">
          <a:xfrm>
            <a:off x="1184443" y="7798735"/>
            <a:ext cx="6288982" cy="224929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47497" tIns="73749" rIns="147497" bIns="73749"/>
          <a:lstStyle/>
          <a:p>
            <a:pPr marL="0" marR="0" lvl="0" indent="0" algn="l" defTabSz="1475105"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schemeClr val="tx1"/>
              </a:solidFill>
              <a:effectLst/>
              <a:uLnTx/>
              <a:uFillTx/>
              <a:latin typeface="+mn-lt"/>
              <a:ea typeface="+mn-ea"/>
              <a:cs typeface="+mn-cs"/>
            </a:endParaRPr>
          </a:p>
        </p:txBody>
      </p:sp>
      <p:sp>
        <p:nvSpPr>
          <p:cNvPr id="1027" name="任意多边形 11"/>
          <p:cNvSpPr/>
          <p:nvPr/>
        </p:nvSpPr>
        <p:spPr>
          <a:xfrm>
            <a:off x="-88912" y="9019420"/>
            <a:ext cx="6288982" cy="1306404"/>
          </a:xfrm>
          <a:custGeom>
            <a:avLst/>
            <a:gdLst>
              <a:gd name="txL" fmla="*/ 0 w 5760"/>
              <a:gd name="txT" fmla="*/ 0 h 528"/>
              <a:gd name="txR" fmla="*/ 5760 w 5760"/>
              <a:gd name="txB" fmla="*/ 528 h 528"/>
            </a:gdLst>
            <a:ahLst/>
            <a:cxnLst>
              <a:cxn ang="0">
                <a:pos x="0" y="0"/>
              </a:cxn>
              <a:cxn ang="0">
                <a:pos x="6288088" y="0"/>
              </a:cxn>
              <a:cxn ang="0">
                <a:pos x="6288088" y="1306513"/>
              </a:cxn>
              <a:cxn ang="0">
                <a:pos x="52401" y="0"/>
              </a:cxn>
            </a:cxnLst>
            <a:rect l="txL" t="txT" r="txR" b="txB"/>
            <a:pathLst>
              <a:path w="5760" h="528">
                <a:moveTo>
                  <a:pt x="817" y="97"/>
                </a:moveTo>
                <a:lnTo>
                  <a:pt x="6408" y="682"/>
                </a:lnTo>
                <a:lnTo>
                  <a:pt x="5232" y="685"/>
                </a:lnTo>
                <a:lnTo>
                  <a:pt x="829" y="101"/>
                </a:lnTo>
              </a:path>
            </a:pathLst>
          </a:custGeom>
          <a:solidFill>
            <a:srgbClr val="000000">
              <a:alpha val="100000"/>
            </a:srgbClr>
          </a:solidFill>
          <a:ln w="9525">
            <a:noFill/>
          </a:ln>
        </p:spPr>
        <p:txBody>
          <a:bodyPr/>
          <a:lstStyle/>
          <a:p>
            <a:endParaRPr lang="zh-CN" altLang="en-US"/>
          </a:p>
        </p:txBody>
      </p:sp>
      <p:sp>
        <p:nvSpPr>
          <p:cNvPr id="14" name="直角三角形 13"/>
          <p:cNvSpPr/>
          <p:nvPr/>
        </p:nvSpPr>
        <p:spPr bwMode="auto">
          <a:xfrm>
            <a:off x="-9994" y="9029309"/>
            <a:ext cx="5627613" cy="1685212"/>
          </a:xfrm>
          <a:prstGeom prst="rtTriangle">
            <a:avLst/>
          </a:prstGeom>
          <a:solidFill>
            <a:schemeClr val="accent4">
              <a:lumMod val="40000"/>
              <a:lumOff val="60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47497" tIns="73749" rIns="147497" bIns="73749" anchor="ctr"/>
          <a:lstStyle/>
          <a:p>
            <a:pPr marL="0" marR="0" lvl="0" indent="0" algn="ctr" defTabSz="1475105"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schemeClr val="lt1"/>
              </a:solidFill>
              <a:effectLst/>
              <a:uLnTx/>
              <a:uFillTx/>
              <a:latin typeface="+mn-lt"/>
              <a:ea typeface="+mn-ea"/>
              <a:cs typeface="+mn-cs"/>
            </a:endParaRPr>
          </a:p>
        </p:txBody>
      </p:sp>
      <p:cxnSp>
        <p:nvCxnSpPr>
          <p:cNvPr id="15" name="直接连接符 14"/>
          <p:cNvCxnSpPr/>
          <p:nvPr/>
        </p:nvCxnSpPr>
        <p:spPr>
          <a:xfrm>
            <a:off x="-15278" y="9023829"/>
            <a:ext cx="5632897" cy="169069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755758" y="428589"/>
            <a:ext cx="13613159" cy="1781026"/>
          </a:xfrm>
          <a:prstGeom prst="rect">
            <a:avLst/>
          </a:prstGeom>
        </p:spPr>
        <p:txBody>
          <a:bodyPr vert="horz" lIns="147511" tIns="73756" rIns="147511" bIns="73756" anchor="ctr">
            <a:normAutofit/>
            <a:scene3d>
              <a:camera prst="orthographicFront"/>
              <a:lightRig rig="soft" dir="t"/>
            </a:scene3d>
            <a:sp3d prstMaterial="softEdge">
              <a:bevelT w="25400" h="25400"/>
            </a:sp3d>
          </a:bodyPr>
          <a:lstStyle/>
          <a:p>
            <a:r>
              <a:rPr lang="zh-CN" altLang="en-US"/>
              <a:t>单击此处编辑母版标题样式</a:t>
            </a:r>
            <a:endParaRPr lang="en-US"/>
          </a:p>
        </p:txBody>
      </p:sp>
      <p:sp>
        <p:nvSpPr>
          <p:cNvPr id="1033" name="文本占位符 29"/>
          <p:cNvSpPr>
            <a:spLocks noGrp="1"/>
          </p:cNvSpPr>
          <p:nvPr>
            <p:ph type="body" idx="1"/>
          </p:nvPr>
        </p:nvSpPr>
        <p:spPr>
          <a:xfrm>
            <a:off x="755758" y="2309620"/>
            <a:ext cx="13613159" cy="7055846"/>
          </a:xfrm>
          <a:prstGeom prst="rect">
            <a:avLst/>
          </a:prstGeom>
          <a:noFill/>
          <a:ln w="9525">
            <a:noFill/>
          </a:ln>
        </p:spPr>
        <p:txBody>
          <a:bodyPr lIns="147511" tIns="73756" rIns="147511" bIns="73756"/>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 name="日期占位符 9"/>
          <p:cNvSpPr>
            <a:spLocks noGrp="1"/>
          </p:cNvSpPr>
          <p:nvPr>
            <p:ph type="dt" sz="half" idx="2"/>
          </p:nvPr>
        </p:nvSpPr>
        <p:spPr>
          <a:xfrm>
            <a:off x="11126780" y="9990889"/>
            <a:ext cx="3177040" cy="569865"/>
          </a:xfrm>
          <a:prstGeom prst="rect">
            <a:avLst/>
          </a:prstGeom>
        </p:spPr>
        <p:txBody>
          <a:bodyPr vert="horz" lIns="147511" tIns="73756" rIns="147511" bIns="73756" anchor="b"/>
          <a:lstStyle>
            <a:lvl1pPr algn="l" defTabSz="1475105" eaLnBrk="1" fontAlgn="auto" latinLnBrk="0" hangingPunct="1">
              <a:spcBef>
                <a:spcPts val="0"/>
              </a:spcBef>
              <a:spcAft>
                <a:spcPts val="0"/>
              </a:spcAft>
              <a:defRPr kumimoji="0" sz="1600">
                <a:solidFill>
                  <a:schemeClr val="tx1"/>
                </a:solidFill>
                <a:latin typeface="+mn-lt"/>
                <a:ea typeface="+mn-ea"/>
              </a:defRPr>
            </a:lvl1pPr>
          </a:lstStyle>
          <a:p>
            <a:pPr marL="0" marR="0" lvl="0" indent="0" algn="l" defTabSz="147510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chemeClr val="tx1"/>
                </a:solidFill>
                <a:effectLst/>
                <a:uLnTx/>
                <a:uFillTx/>
                <a:latin typeface="+mn-lt"/>
                <a:ea typeface="+mn-ea"/>
                <a:cs typeface="+mn-cs"/>
              </a:rPr>
              <a:t>2018/12/7 Friday</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页脚占位符 21"/>
          <p:cNvSpPr>
            <a:spLocks noGrp="1"/>
          </p:cNvSpPr>
          <p:nvPr>
            <p:ph type="ftr" sz="quarter" idx="3"/>
          </p:nvPr>
        </p:nvSpPr>
        <p:spPr>
          <a:xfrm>
            <a:off x="7244792" y="9990889"/>
            <a:ext cx="3888340" cy="569865"/>
          </a:xfrm>
          <a:prstGeom prst="rect">
            <a:avLst/>
          </a:prstGeom>
        </p:spPr>
        <p:txBody>
          <a:bodyPr vert="horz" lIns="147511" tIns="73756" rIns="147511" bIns="73756" anchor="b"/>
          <a:lstStyle>
            <a:lvl1pPr algn="r" defTabSz="1475105" eaLnBrk="1" fontAlgn="auto" latinLnBrk="0" hangingPunct="1">
              <a:spcBef>
                <a:spcPts val="0"/>
              </a:spcBef>
              <a:spcAft>
                <a:spcPts val="0"/>
              </a:spcAft>
              <a:defRPr kumimoji="0" sz="1600">
                <a:solidFill>
                  <a:schemeClr val="tx1"/>
                </a:solidFill>
                <a:latin typeface="+mn-lt"/>
                <a:ea typeface="+mn-ea"/>
              </a:defRPr>
            </a:lvl1pPr>
          </a:lstStyle>
          <a:p>
            <a:pPr marL="0" marR="0" lvl="0" indent="0" algn="r" defTabSz="147510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18" name="灯片编号占位符 17"/>
          <p:cNvSpPr>
            <a:spLocks noGrp="1"/>
          </p:cNvSpPr>
          <p:nvPr>
            <p:ph type="sldNum" sz="quarter" idx="4"/>
          </p:nvPr>
        </p:nvSpPr>
        <p:spPr>
          <a:xfrm>
            <a:off x="14303820" y="9990889"/>
            <a:ext cx="604924" cy="569865"/>
          </a:xfrm>
          <a:prstGeom prst="rect">
            <a:avLst/>
          </a:prstGeom>
        </p:spPr>
        <p:txBody>
          <a:bodyPr vert="horz" wrap="square" lIns="147511" tIns="73756" rIns="147511" bIns="73756" numCol="1" anchor="b" anchorCtr="0" compatLnSpc="1"/>
          <a:lstStyle>
            <a:lvl1pPr algn="r">
              <a:defRPr sz="1600">
                <a:latin typeface="Lucida Sans Unicode" panose="020B0602030504020204" pitchFamily="34" charset="0"/>
                <a:ea typeface="黑体" panose="02010609060101010101" pitchFamily="49" charset="-122"/>
              </a:defRPr>
            </a:lvl1pPr>
          </a:lstStyle>
          <a:p>
            <a:pPr marL="0" marR="0" lvl="0" indent="0" algn="r" defTabSz="1475105" rtl="0" eaLnBrk="1" fontAlgn="base" latinLnBrk="0" hangingPunct="1">
              <a:lnSpc>
                <a:spcPct val="100000"/>
              </a:lnSpc>
              <a:spcBef>
                <a:spcPct val="0"/>
              </a:spcBef>
              <a:spcAft>
                <a:spcPct val="0"/>
              </a:spcAft>
              <a:buClrTx/>
              <a:buSzTx/>
              <a:buFontTx/>
              <a:buNone/>
              <a:defRPr/>
            </a:pPr>
            <a:fld id="{4AA583C5-E33A-4C08-BC0D-F502BC75B91A}" type="slidenum">
              <a:rPr kumimoji="0" lang="zh-CN" altLang="en-US" sz="1600" b="0" i="0" u="none" strike="noStrike" kern="1200" cap="none" spc="0" normalizeH="0" baseline="0" noProof="0" smtClean="0">
                <a:ln>
                  <a:noFill/>
                </a:ln>
                <a:solidFill>
                  <a:schemeClr val="tx1"/>
                </a:solidFill>
                <a:effectLst/>
                <a:uLnTx/>
                <a:uFillTx/>
                <a:latin typeface="Lucida Sans Unicode" panose="020B0602030504020204" pitchFamily="34" charset="0"/>
                <a:ea typeface="黑体" panose="02010609060101010101" pitchFamily="49" charset="-122"/>
                <a:cs typeface="+mn-cs"/>
              </a:rPr>
              <a:t>‹#›</a:t>
            </a:fld>
            <a:endParaRPr kumimoji="0" lang="zh-CN" altLang="en-US" sz="1600" b="0" i="0" u="none" strike="noStrike" kern="1200" cap="none" spc="0" normalizeH="0" baseline="0" noProof="0">
              <a:ln>
                <a:noFill/>
              </a:ln>
              <a:solidFill>
                <a:schemeClr val="tx1"/>
              </a:solidFill>
              <a:effectLst/>
              <a:uLnTx/>
              <a:uFillTx/>
              <a:latin typeface="Lucida Sans Unicode" panose="020B0602030504020204" pitchFamily="34"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rtl="0" eaLnBrk="0" fontAlgn="base" hangingPunct="0">
        <a:spcBef>
          <a:spcPct val="0"/>
        </a:spcBef>
        <a:spcAft>
          <a:spcPct val="0"/>
        </a:spcAft>
        <a:defRPr sz="66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66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66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66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66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66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66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66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6600" b="1">
          <a:solidFill>
            <a:schemeClr val="tx2"/>
          </a:solidFill>
          <a:latin typeface="Lucida Sans Unicode" panose="020B0602030504020204" pitchFamily="34" charset="0"/>
          <a:ea typeface="黑体" panose="02010609060101010101" pitchFamily="49" charset="-122"/>
        </a:defRPr>
      </a:lvl9pPr>
    </p:titleStyle>
    <p:bodyStyle>
      <a:lvl1pPr marL="589280" indent="-412750" algn="l" rtl="0" eaLnBrk="0" fontAlgn="base" hangingPunct="0">
        <a:spcBef>
          <a:spcPts val="650"/>
        </a:spcBef>
        <a:spcAft>
          <a:spcPct val="0"/>
        </a:spcAft>
        <a:buClr>
          <a:schemeClr val="accent1"/>
        </a:buClr>
        <a:buSzPct val="68000"/>
        <a:buFont typeface="Wingdings 3" panose="05040102010807070707" pitchFamily="18" charset="2"/>
        <a:buChar char=""/>
        <a:defRPr sz="4400" kern="1200">
          <a:solidFill>
            <a:schemeClr val="tx1"/>
          </a:solidFill>
          <a:latin typeface="+mn-lt"/>
          <a:ea typeface="+mn-ea"/>
          <a:cs typeface="+mn-cs"/>
        </a:defRPr>
      </a:lvl1pPr>
      <a:lvl2pPr marL="1002030" indent="-368300" algn="l" rtl="0" eaLnBrk="0" fontAlgn="base" hangingPunct="0">
        <a:spcBef>
          <a:spcPts val="525"/>
        </a:spcBef>
        <a:spcAft>
          <a:spcPct val="0"/>
        </a:spcAft>
        <a:buClr>
          <a:schemeClr val="accent1"/>
        </a:buClr>
        <a:buFont typeface="Verdana" panose="020B0604030504040204" pitchFamily="34" charset="0"/>
        <a:buChar char="◦"/>
        <a:defRPr sz="3700" kern="1200">
          <a:solidFill>
            <a:schemeClr val="tx1"/>
          </a:solidFill>
          <a:latin typeface="+mn-lt"/>
          <a:ea typeface="+mn-ea"/>
          <a:cs typeface="+mn-cs"/>
        </a:defRPr>
      </a:lvl2pPr>
      <a:lvl3pPr marL="1386205" indent="-368300" algn="l" rtl="0" eaLnBrk="0" fontAlgn="base" hangingPunct="0">
        <a:spcBef>
          <a:spcPts val="565"/>
        </a:spcBef>
        <a:spcAft>
          <a:spcPct val="0"/>
        </a:spcAft>
        <a:buClr>
          <a:schemeClr val="accent2"/>
        </a:buClr>
        <a:buSzPct val="100000"/>
        <a:buFont typeface="Wingdings 2" panose="05020102010507070707" pitchFamily="18" charset="2"/>
        <a:buChar char=""/>
        <a:defRPr sz="3400" kern="1200">
          <a:solidFill>
            <a:schemeClr val="tx1"/>
          </a:solidFill>
          <a:latin typeface="+mn-lt"/>
          <a:ea typeface="+mn-ea"/>
          <a:cs typeface="+mn-cs"/>
        </a:defRPr>
      </a:lvl3pPr>
      <a:lvl4pPr marL="1843405" indent="-368300" algn="l" rtl="0" eaLnBrk="0" fontAlgn="base" hangingPunct="0">
        <a:spcBef>
          <a:spcPts val="565"/>
        </a:spcBef>
        <a:spcAft>
          <a:spcPct val="0"/>
        </a:spcAft>
        <a:buClr>
          <a:schemeClr val="accent2"/>
        </a:buClr>
        <a:buFont typeface="Wingdings 2" panose="05020102010507070707" pitchFamily="18" charset="2"/>
        <a:buChar char=""/>
        <a:defRPr sz="3100" kern="1200">
          <a:solidFill>
            <a:schemeClr val="tx1"/>
          </a:solidFill>
          <a:latin typeface="+mn-lt"/>
          <a:ea typeface="+mn-ea"/>
          <a:cs typeface="+mn-cs"/>
        </a:defRPr>
      </a:lvl4pPr>
      <a:lvl5pPr marL="2211705" indent="-368300" algn="l" rtl="0" eaLnBrk="0" fontAlgn="base" hangingPunct="0">
        <a:spcBef>
          <a:spcPts val="565"/>
        </a:spcBef>
        <a:spcAft>
          <a:spcPct val="0"/>
        </a:spcAft>
        <a:buClr>
          <a:schemeClr val="accent2"/>
        </a:buClr>
        <a:buFont typeface="Wingdings 2" panose="05020102010507070707" pitchFamily="18" charset="2"/>
        <a:buChar char=""/>
        <a:defRPr sz="2900" kern="1200">
          <a:solidFill>
            <a:schemeClr val="tx1"/>
          </a:solidFill>
          <a:latin typeface="+mn-lt"/>
          <a:ea typeface="+mn-ea"/>
          <a:cs typeface="+mn-cs"/>
        </a:defRPr>
      </a:lvl5pPr>
      <a:lvl6pPr marL="2580640" indent="-368935" algn="l" rtl="0" eaLnBrk="1" latinLnBrk="0" hangingPunct="1">
        <a:spcBef>
          <a:spcPts val="565"/>
        </a:spcBef>
        <a:buClr>
          <a:schemeClr val="accent3"/>
        </a:buClr>
        <a:buFont typeface="Wingdings 2" panose="05020102010507070707"/>
        <a:buChar char=""/>
        <a:defRPr kumimoji="0" sz="2900" kern="1200">
          <a:solidFill>
            <a:schemeClr val="tx1"/>
          </a:solidFill>
          <a:latin typeface="+mn-lt"/>
          <a:ea typeface="+mn-ea"/>
          <a:cs typeface="+mn-cs"/>
        </a:defRPr>
      </a:lvl6pPr>
      <a:lvl7pPr marL="2949575" indent="-368935" algn="l" rtl="0" eaLnBrk="1" latinLnBrk="0" hangingPunct="1">
        <a:spcBef>
          <a:spcPts val="565"/>
        </a:spcBef>
        <a:buClr>
          <a:schemeClr val="accent3"/>
        </a:buClr>
        <a:buFont typeface="Wingdings 2" panose="05020102010507070707"/>
        <a:buChar char=""/>
        <a:defRPr kumimoji="0" sz="2600" kern="1200">
          <a:solidFill>
            <a:schemeClr val="tx1"/>
          </a:solidFill>
          <a:latin typeface="+mn-lt"/>
          <a:ea typeface="+mn-ea"/>
          <a:cs typeface="+mn-cs"/>
        </a:defRPr>
      </a:lvl7pPr>
      <a:lvl8pPr marL="3318510" indent="-368935" algn="l" rtl="0" eaLnBrk="1" latinLnBrk="0" hangingPunct="1">
        <a:spcBef>
          <a:spcPts val="565"/>
        </a:spcBef>
        <a:buClr>
          <a:schemeClr val="accent3"/>
        </a:buClr>
        <a:buFont typeface="Wingdings 2" panose="05020102010507070707"/>
        <a:buChar char=""/>
        <a:defRPr kumimoji="0" sz="2600" kern="1200">
          <a:solidFill>
            <a:schemeClr val="tx1"/>
          </a:solidFill>
          <a:latin typeface="+mn-lt"/>
          <a:ea typeface="+mn-ea"/>
          <a:cs typeface="+mn-cs"/>
        </a:defRPr>
      </a:lvl8pPr>
      <a:lvl9pPr marL="3687445" indent="-368935" algn="l" rtl="0" eaLnBrk="1" latinLnBrk="0" hangingPunct="1">
        <a:spcBef>
          <a:spcPts val="565"/>
        </a:spcBef>
        <a:buClr>
          <a:schemeClr val="accent3"/>
        </a:buClr>
        <a:buFont typeface="Wingdings 2" panose="05020102010507070707"/>
        <a:buChar char=""/>
        <a:defRPr kumimoji="0" sz="2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37870" algn="l" rtl="0" eaLnBrk="1" latinLnBrk="0" hangingPunct="1">
        <a:defRPr kumimoji="0" kern="1200">
          <a:solidFill>
            <a:schemeClr val="tx1"/>
          </a:solidFill>
          <a:latin typeface="+mn-lt"/>
          <a:ea typeface="+mn-ea"/>
          <a:cs typeface="+mn-cs"/>
        </a:defRPr>
      </a:lvl2pPr>
      <a:lvl3pPr marL="1475105" algn="l" rtl="0" eaLnBrk="1" latinLnBrk="0" hangingPunct="1">
        <a:defRPr kumimoji="0" kern="1200">
          <a:solidFill>
            <a:schemeClr val="tx1"/>
          </a:solidFill>
          <a:latin typeface="+mn-lt"/>
          <a:ea typeface="+mn-ea"/>
          <a:cs typeface="+mn-cs"/>
        </a:defRPr>
      </a:lvl3pPr>
      <a:lvl4pPr marL="2212975" algn="l" rtl="0" eaLnBrk="1" latinLnBrk="0" hangingPunct="1">
        <a:defRPr kumimoji="0" kern="1200">
          <a:solidFill>
            <a:schemeClr val="tx1"/>
          </a:solidFill>
          <a:latin typeface="+mn-lt"/>
          <a:ea typeface="+mn-ea"/>
          <a:cs typeface="+mn-cs"/>
        </a:defRPr>
      </a:lvl4pPr>
      <a:lvl5pPr marL="2949575" algn="l" rtl="0" eaLnBrk="1" latinLnBrk="0" hangingPunct="1">
        <a:defRPr kumimoji="0" kern="1200">
          <a:solidFill>
            <a:schemeClr val="tx1"/>
          </a:solidFill>
          <a:latin typeface="+mn-lt"/>
          <a:ea typeface="+mn-ea"/>
          <a:cs typeface="+mn-cs"/>
        </a:defRPr>
      </a:lvl5pPr>
      <a:lvl6pPr marL="3687445" algn="l" rtl="0" eaLnBrk="1" latinLnBrk="0" hangingPunct="1">
        <a:defRPr kumimoji="0" kern="1200">
          <a:solidFill>
            <a:schemeClr val="tx1"/>
          </a:solidFill>
          <a:latin typeface="+mn-lt"/>
          <a:ea typeface="+mn-ea"/>
          <a:cs typeface="+mn-cs"/>
        </a:defRPr>
      </a:lvl6pPr>
      <a:lvl7pPr marL="4424680" algn="l" rtl="0" eaLnBrk="1" latinLnBrk="0" hangingPunct="1">
        <a:defRPr kumimoji="0" kern="1200">
          <a:solidFill>
            <a:schemeClr val="tx1"/>
          </a:solidFill>
          <a:latin typeface="+mn-lt"/>
          <a:ea typeface="+mn-ea"/>
          <a:cs typeface="+mn-cs"/>
        </a:defRPr>
      </a:lvl7pPr>
      <a:lvl8pPr marL="5162550" algn="l" rtl="0" eaLnBrk="1" latinLnBrk="0" hangingPunct="1">
        <a:defRPr kumimoji="0" kern="1200">
          <a:solidFill>
            <a:schemeClr val="tx1"/>
          </a:solidFill>
          <a:latin typeface="+mn-lt"/>
          <a:ea typeface="+mn-ea"/>
          <a:cs typeface="+mn-cs"/>
        </a:defRPr>
      </a:lvl8pPr>
      <a:lvl9pPr marL="589978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30" y="1644288"/>
            <a:ext cx="4721949" cy="3362113"/>
          </a:xfrm>
          <a:prstGeom prst="rect">
            <a:avLst/>
          </a:prstGeom>
          <a:ln>
            <a:solidFill>
              <a:schemeClr val="tx1"/>
            </a:solidFill>
          </a:ln>
        </p:spPr>
      </p:pic>
      <p:pic>
        <p:nvPicPr>
          <p:cNvPr id="34" name="图片 33">
            <a:extLst>
              <a:ext uri="{FF2B5EF4-FFF2-40B4-BE49-F238E27FC236}">
                <a16:creationId xmlns:a16="http://schemas.microsoft.com/office/drawing/2014/main" xmlns="" id="{A9AA5F30-72B8-4B36-A58A-6DC724985B2C}"/>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5989" t="13506" r="5095" b="73313"/>
          <a:stretch/>
        </p:blipFill>
        <p:spPr>
          <a:xfrm>
            <a:off x="3760832" y="1916408"/>
            <a:ext cx="782102" cy="816699"/>
          </a:xfrm>
          <a:prstGeom prst="rect">
            <a:avLst/>
          </a:prstGeom>
        </p:spPr>
      </p:pic>
      <p:sp>
        <p:nvSpPr>
          <p:cNvPr id="15" name="内容占位符 6"/>
          <p:cNvSpPr txBox="1"/>
          <p:nvPr/>
        </p:nvSpPr>
        <p:spPr>
          <a:xfrm>
            <a:off x="716071" y="1027220"/>
            <a:ext cx="4845370" cy="738599"/>
          </a:xfrm>
          <a:prstGeom prst="rect">
            <a:avLst/>
          </a:prstGeom>
          <a:noFill/>
          <a:ln w="9525">
            <a:noFill/>
          </a:ln>
        </p:spPr>
        <p:txBody>
          <a:bodyPr vert="horz" wrap="square" lIns="147490" tIns="73745" rIns="147490" bIns="73745" anchor="t">
            <a:noAutofit/>
          </a:bodyPr>
          <a:lstStyle>
            <a:lvl1pPr marL="589280" indent="-412750" algn="l" rtl="0" eaLnBrk="0" fontAlgn="base" hangingPunct="0">
              <a:spcBef>
                <a:spcPts val="650"/>
              </a:spcBef>
              <a:spcAft>
                <a:spcPct val="0"/>
              </a:spcAft>
              <a:buClr>
                <a:schemeClr val="accent1"/>
              </a:buClr>
              <a:buSzPct val="68000"/>
              <a:buFont typeface="Wingdings 3" panose="05040102010807070707" pitchFamily="18" charset="2"/>
              <a:buChar char=""/>
              <a:defRPr sz="1800" kern="1200">
                <a:solidFill>
                  <a:schemeClr val="tx1"/>
                </a:solidFill>
                <a:latin typeface="+mn-lt"/>
                <a:ea typeface="+mn-ea"/>
                <a:cs typeface="+mn-cs"/>
              </a:defRPr>
            </a:lvl1pPr>
            <a:lvl2pPr marL="1002030" indent="-368300" algn="l" rtl="0" eaLnBrk="0" fontAlgn="base" hangingPunct="0">
              <a:spcBef>
                <a:spcPts val="525"/>
              </a:spcBef>
              <a:spcAft>
                <a:spcPct val="0"/>
              </a:spcAft>
              <a:buClr>
                <a:schemeClr val="accent1"/>
              </a:buClr>
              <a:buFont typeface="Verdana" panose="020B0604030504040204" pitchFamily="34" charset="0"/>
              <a:buChar char="◦"/>
              <a:defRPr sz="1600" kern="1200">
                <a:solidFill>
                  <a:schemeClr val="tx1"/>
                </a:solidFill>
                <a:latin typeface="+mn-lt"/>
                <a:ea typeface="+mn-ea"/>
                <a:cs typeface="+mn-cs"/>
              </a:defRPr>
            </a:lvl2pPr>
            <a:lvl3pPr marL="1386205" indent="-368300" algn="l" rtl="0" eaLnBrk="0" fontAlgn="base" hangingPunct="0">
              <a:spcBef>
                <a:spcPts val="565"/>
              </a:spcBef>
              <a:spcAft>
                <a:spcPct val="0"/>
              </a:spcAft>
              <a:buClr>
                <a:schemeClr val="accent2"/>
              </a:buClr>
              <a:buSzPct val="100000"/>
              <a:buFont typeface="Wingdings 2" panose="05020102010507070707" pitchFamily="18" charset="2"/>
              <a:buChar char=""/>
              <a:defRPr sz="1600" kern="1200">
                <a:solidFill>
                  <a:schemeClr val="tx1"/>
                </a:solidFill>
                <a:latin typeface="+mn-lt"/>
                <a:ea typeface="+mn-ea"/>
                <a:cs typeface="+mn-cs"/>
              </a:defRPr>
            </a:lvl3pPr>
            <a:lvl4pPr marL="1843405" indent="-368300" algn="l" rtl="0" eaLnBrk="0" fontAlgn="base" hangingPunct="0">
              <a:spcBef>
                <a:spcPts val="565"/>
              </a:spcBef>
              <a:spcAft>
                <a:spcPct val="0"/>
              </a:spcAft>
              <a:buClr>
                <a:schemeClr val="accent2"/>
              </a:buClr>
              <a:buFont typeface="Wingdings 2" panose="05020102010507070707" pitchFamily="18" charset="2"/>
              <a:buChar char=""/>
              <a:defRPr sz="1400" kern="1200">
                <a:solidFill>
                  <a:schemeClr val="tx1"/>
                </a:solidFill>
                <a:latin typeface="+mn-lt"/>
                <a:ea typeface="+mn-ea"/>
                <a:cs typeface="+mn-cs"/>
              </a:defRPr>
            </a:lvl4pPr>
            <a:lvl5pPr marL="2211705" indent="-368300" algn="l" rtl="0" eaLnBrk="0" fontAlgn="base" hangingPunct="0">
              <a:spcBef>
                <a:spcPts val="565"/>
              </a:spcBef>
              <a:spcAft>
                <a:spcPct val="0"/>
              </a:spcAft>
              <a:buClr>
                <a:schemeClr val="accent2"/>
              </a:buClr>
              <a:buFont typeface="Wingdings 2" panose="05020102010507070707" pitchFamily="18" charset="2"/>
              <a:buChar char=""/>
              <a:defRPr sz="1400" kern="1200">
                <a:solidFill>
                  <a:schemeClr val="tx1"/>
                </a:solidFill>
                <a:latin typeface="+mn-lt"/>
                <a:ea typeface="+mn-ea"/>
                <a:cs typeface="+mn-cs"/>
              </a:defRPr>
            </a:lvl5pPr>
            <a:lvl6pPr marL="2580640" indent="-368935" algn="l" rtl="0" eaLnBrk="1" latinLnBrk="0" hangingPunct="1">
              <a:spcBef>
                <a:spcPts val="565"/>
              </a:spcBef>
              <a:buClr>
                <a:schemeClr val="accent3"/>
              </a:buClr>
              <a:buFont typeface="Wingdings 2" panose="05020102010507070707"/>
              <a:buChar char=""/>
              <a:defRPr kumimoji="0" sz="2900" kern="1200">
                <a:solidFill>
                  <a:schemeClr val="tx1"/>
                </a:solidFill>
                <a:latin typeface="+mn-lt"/>
                <a:ea typeface="+mn-ea"/>
                <a:cs typeface="+mn-cs"/>
              </a:defRPr>
            </a:lvl6pPr>
            <a:lvl7pPr marL="2949575" indent="-368935" algn="l" rtl="0" eaLnBrk="1" latinLnBrk="0" hangingPunct="1">
              <a:spcBef>
                <a:spcPts val="565"/>
              </a:spcBef>
              <a:buClr>
                <a:schemeClr val="accent3"/>
              </a:buClr>
              <a:buFont typeface="Wingdings 2" panose="05020102010507070707"/>
              <a:buChar char=""/>
              <a:defRPr kumimoji="0" sz="2600" kern="1200">
                <a:solidFill>
                  <a:schemeClr val="tx1"/>
                </a:solidFill>
                <a:latin typeface="+mn-lt"/>
                <a:ea typeface="+mn-ea"/>
                <a:cs typeface="+mn-cs"/>
              </a:defRPr>
            </a:lvl7pPr>
            <a:lvl8pPr marL="3318510" indent="-368935" algn="l" rtl="0" eaLnBrk="1" latinLnBrk="0" hangingPunct="1">
              <a:spcBef>
                <a:spcPts val="565"/>
              </a:spcBef>
              <a:buClr>
                <a:schemeClr val="accent3"/>
              </a:buClr>
              <a:buFont typeface="Wingdings 2" panose="05020102010507070707"/>
              <a:buChar char=""/>
              <a:defRPr kumimoji="0" sz="2600" kern="1200">
                <a:solidFill>
                  <a:schemeClr val="tx1"/>
                </a:solidFill>
                <a:latin typeface="+mn-lt"/>
                <a:ea typeface="+mn-ea"/>
                <a:cs typeface="+mn-cs"/>
              </a:defRPr>
            </a:lvl8pPr>
            <a:lvl9pPr marL="3687445" indent="-368935" algn="l" rtl="0" eaLnBrk="1" latinLnBrk="0" hangingPunct="1">
              <a:spcBef>
                <a:spcPts val="565"/>
              </a:spcBef>
              <a:buClr>
                <a:schemeClr val="accent3"/>
              </a:buClr>
              <a:buFont typeface="Wingdings 2" panose="05020102010507070707"/>
              <a:buChar char=""/>
              <a:defRPr kumimoji="0" sz="2600" kern="1200" baseline="0">
                <a:solidFill>
                  <a:schemeClr val="tx1"/>
                </a:solidFill>
                <a:latin typeface="+mn-lt"/>
                <a:ea typeface="+mn-ea"/>
                <a:cs typeface="+mn-cs"/>
              </a:defRPr>
            </a:lvl9pPr>
          </a:lstStyle>
          <a:p>
            <a:pPr marL="590550" defTabSz="914400" eaLnBrk="1" hangingPunct="1">
              <a:spcBef>
                <a:spcPts val="600"/>
              </a:spcBef>
              <a:spcAft>
                <a:spcPts val="800"/>
              </a:spcAft>
              <a:buFont typeface="Wingdings 3" panose="05040102010807070707" pitchFamily="18" charset="2"/>
              <a:buNone/>
            </a:pPr>
            <a:r>
              <a:rPr lang="zh-CN" altLang="en-US" sz="2200" b="1" dirty="0">
                <a:latin typeface="微软雅黑" panose="020B0503020204020204" charset="-122"/>
                <a:ea typeface="微软雅黑" panose="020B0503020204020204" charset="-122"/>
              </a:rPr>
              <a:t>一、区位图</a:t>
            </a:r>
            <a:endParaRPr lang="en-US" altLang="zh-CN" sz="2200" b="1" dirty="0">
              <a:latin typeface="微软雅黑" panose="020B0503020204020204" charset="-122"/>
              <a:ea typeface="微软雅黑" panose="020B0503020204020204" charset="-122"/>
            </a:endParaRPr>
          </a:p>
          <a:p>
            <a:pPr marL="0" indent="457200" defTabSz="914400" eaLnBrk="1" hangingPunct="1">
              <a:lnSpc>
                <a:spcPct val="150000"/>
              </a:lnSpc>
              <a:spcBef>
                <a:spcPct val="0"/>
              </a:spcBef>
              <a:buNone/>
            </a:pPr>
            <a:endParaRPr lang="en-US" altLang="zh-CN" dirty="0">
              <a:latin typeface="微软雅黑" panose="020B0503020204020204" charset="-122"/>
              <a:ea typeface="微软雅黑" panose="020B0503020204020204" charset="-122"/>
            </a:endParaRPr>
          </a:p>
        </p:txBody>
      </p:sp>
      <p:sp>
        <p:nvSpPr>
          <p:cNvPr id="18" name="内容占位符 6"/>
          <p:cNvSpPr txBox="1"/>
          <p:nvPr/>
        </p:nvSpPr>
        <p:spPr>
          <a:xfrm>
            <a:off x="4781549" y="873760"/>
            <a:ext cx="10342245" cy="9191625"/>
          </a:xfrm>
          <a:prstGeom prst="rect">
            <a:avLst/>
          </a:prstGeom>
          <a:noFill/>
          <a:ln w="9525">
            <a:noFill/>
          </a:ln>
        </p:spPr>
        <p:txBody>
          <a:bodyPr vert="horz" wrap="square" lIns="147497" tIns="73749" rIns="147497" bIns="73749" numCol="1" anchor="t" anchorCtr="0" compatLnSpc="1">
            <a:noAutofit/>
          </a:bodyPr>
          <a:lstStyle>
            <a:lvl1pPr marL="589280" indent="-412750" algn="l" rtl="0" eaLnBrk="0" fontAlgn="base" hangingPunct="0">
              <a:spcBef>
                <a:spcPts val="650"/>
              </a:spcBef>
              <a:spcAft>
                <a:spcPct val="0"/>
              </a:spcAft>
              <a:buClr>
                <a:schemeClr val="accent1"/>
              </a:buClr>
              <a:buSzPct val="68000"/>
              <a:buFont typeface="Wingdings 3" panose="05040102010807070707" pitchFamily="18" charset="2"/>
              <a:buChar char=""/>
              <a:defRPr sz="1800" kern="1200">
                <a:solidFill>
                  <a:schemeClr val="tx1"/>
                </a:solidFill>
                <a:latin typeface="+mn-lt"/>
                <a:ea typeface="+mn-ea"/>
                <a:cs typeface="+mn-cs"/>
              </a:defRPr>
            </a:lvl1pPr>
            <a:lvl2pPr marL="1002030" indent="-368300" algn="l" rtl="0" eaLnBrk="0" fontAlgn="base" hangingPunct="0">
              <a:spcBef>
                <a:spcPts val="525"/>
              </a:spcBef>
              <a:spcAft>
                <a:spcPct val="0"/>
              </a:spcAft>
              <a:buClr>
                <a:schemeClr val="accent1"/>
              </a:buClr>
              <a:buFont typeface="Verdana" panose="020B0604030504040204" pitchFamily="34" charset="0"/>
              <a:buChar char="◦"/>
              <a:defRPr sz="1600" kern="1200">
                <a:solidFill>
                  <a:schemeClr val="tx1"/>
                </a:solidFill>
                <a:latin typeface="+mn-lt"/>
                <a:ea typeface="+mn-ea"/>
                <a:cs typeface="+mn-cs"/>
              </a:defRPr>
            </a:lvl2pPr>
            <a:lvl3pPr marL="1386205" indent="-368300" algn="l" rtl="0" eaLnBrk="0" fontAlgn="base" hangingPunct="0">
              <a:spcBef>
                <a:spcPts val="565"/>
              </a:spcBef>
              <a:spcAft>
                <a:spcPct val="0"/>
              </a:spcAft>
              <a:buClr>
                <a:schemeClr val="accent2"/>
              </a:buClr>
              <a:buSzPct val="100000"/>
              <a:buFont typeface="Wingdings 2" panose="05020102010507070707" pitchFamily="18" charset="2"/>
              <a:buChar char=""/>
              <a:defRPr sz="1600" kern="1200">
                <a:solidFill>
                  <a:schemeClr val="tx1"/>
                </a:solidFill>
                <a:latin typeface="+mn-lt"/>
                <a:ea typeface="+mn-ea"/>
                <a:cs typeface="+mn-cs"/>
              </a:defRPr>
            </a:lvl3pPr>
            <a:lvl4pPr marL="1843405" indent="-368300" algn="l" rtl="0" eaLnBrk="0" fontAlgn="base" hangingPunct="0">
              <a:spcBef>
                <a:spcPts val="565"/>
              </a:spcBef>
              <a:spcAft>
                <a:spcPct val="0"/>
              </a:spcAft>
              <a:buClr>
                <a:schemeClr val="accent2"/>
              </a:buClr>
              <a:buFont typeface="Wingdings 2" panose="05020102010507070707" pitchFamily="18" charset="2"/>
              <a:buChar char=""/>
              <a:defRPr sz="1400" kern="1200">
                <a:solidFill>
                  <a:schemeClr val="tx1"/>
                </a:solidFill>
                <a:latin typeface="+mn-lt"/>
                <a:ea typeface="+mn-ea"/>
                <a:cs typeface="+mn-cs"/>
              </a:defRPr>
            </a:lvl4pPr>
            <a:lvl5pPr marL="2211705" indent="-368300" algn="l" rtl="0" eaLnBrk="0" fontAlgn="base" hangingPunct="0">
              <a:spcBef>
                <a:spcPts val="565"/>
              </a:spcBef>
              <a:spcAft>
                <a:spcPct val="0"/>
              </a:spcAft>
              <a:buClr>
                <a:schemeClr val="accent2"/>
              </a:buClr>
              <a:buFont typeface="Wingdings 2" panose="05020102010507070707" pitchFamily="18" charset="2"/>
              <a:buChar char=""/>
              <a:defRPr sz="1400" kern="1200">
                <a:solidFill>
                  <a:schemeClr val="tx1"/>
                </a:solidFill>
                <a:latin typeface="+mn-lt"/>
                <a:ea typeface="+mn-ea"/>
                <a:cs typeface="+mn-cs"/>
              </a:defRPr>
            </a:lvl5pPr>
            <a:lvl6pPr marL="2580640" indent="-368935" algn="l" rtl="0" eaLnBrk="1" latinLnBrk="0" hangingPunct="1">
              <a:spcBef>
                <a:spcPts val="565"/>
              </a:spcBef>
              <a:buClr>
                <a:schemeClr val="accent3"/>
              </a:buClr>
              <a:buFont typeface="Wingdings 2" panose="05020102010507070707"/>
              <a:buChar char=""/>
              <a:defRPr kumimoji="0" sz="2900" kern="1200">
                <a:solidFill>
                  <a:schemeClr val="tx1"/>
                </a:solidFill>
                <a:latin typeface="+mn-lt"/>
                <a:ea typeface="+mn-ea"/>
                <a:cs typeface="+mn-cs"/>
              </a:defRPr>
            </a:lvl6pPr>
            <a:lvl7pPr marL="2949575" indent="-368935" algn="l" rtl="0" eaLnBrk="1" latinLnBrk="0" hangingPunct="1">
              <a:spcBef>
                <a:spcPts val="565"/>
              </a:spcBef>
              <a:buClr>
                <a:schemeClr val="accent3"/>
              </a:buClr>
              <a:buFont typeface="Wingdings 2" panose="05020102010507070707"/>
              <a:buChar char=""/>
              <a:defRPr kumimoji="0" sz="2600" kern="1200">
                <a:solidFill>
                  <a:schemeClr val="tx1"/>
                </a:solidFill>
                <a:latin typeface="+mn-lt"/>
                <a:ea typeface="+mn-ea"/>
                <a:cs typeface="+mn-cs"/>
              </a:defRPr>
            </a:lvl7pPr>
            <a:lvl8pPr marL="3318510" indent="-368935" algn="l" rtl="0" eaLnBrk="1" latinLnBrk="0" hangingPunct="1">
              <a:spcBef>
                <a:spcPts val="565"/>
              </a:spcBef>
              <a:buClr>
                <a:schemeClr val="accent3"/>
              </a:buClr>
              <a:buFont typeface="Wingdings 2" panose="05020102010507070707"/>
              <a:buChar char=""/>
              <a:defRPr kumimoji="0" sz="2600" kern="1200">
                <a:solidFill>
                  <a:schemeClr val="tx1"/>
                </a:solidFill>
                <a:latin typeface="+mn-lt"/>
                <a:ea typeface="+mn-ea"/>
                <a:cs typeface="+mn-cs"/>
              </a:defRPr>
            </a:lvl8pPr>
            <a:lvl9pPr marL="3687445" indent="-368935" algn="l" rtl="0" eaLnBrk="1" latinLnBrk="0" hangingPunct="1">
              <a:spcBef>
                <a:spcPts val="565"/>
              </a:spcBef>
              <a:buClr>
                <a:schemeClr val="accent3"/>
              </a:buClr>
              <a:buFont typeface="Wingdings 2" panose="05020102010507070707"/>
              <a:buChar char=""/>
              <a:defRPr kumimoji="0" sz="2600" kern="1200" baseline="0">
                <a:solidFill>
                  <a:schemeClr val="tx1"/>
                </a:solidFill>
                <a:latin typeface="+mn-lt"/>
                <a:ea typeface="+mn-ea"/>
                <a:cs typeface="+mn-cs"/>
              </a:defRPr>
            </a:lvl9pPr>
          </a:lstStyle>
          <a:p>
            <a:pPr marL="0" indent="431800" defTabSz="914400" eaLnBrk="1" fontAlgn="auto" hangingPunct="1">
              <a:lnSpc>
                <a:spcPct val="150000"/>
              </a:lnSpc>
              <a:spcBef>
                <a:spcPts val="0"/>
              </a:spcBef>
              <a:spcAft>
                <a:spcPts val="0"/>
              </a:spcAft>
              <a:buNone/>
              <a:defRPr/>
            </a:pPr>
            <a:r>
              <a:rPr lang="zh-CN" altLang="en-US" sz="2200" b="1" dirty="0">
                <a:latin typeface="微软雅黑" panose="020B0503020204020204" charset="-122"/>
                <a:ea typeface="微软雅黑" panose="020B0503020204020204" charset="-122"/>
                <a:cs typeface="微软雅黑" panose="020B0503020204020204" charset="-122"/>
              </a:rPr>
              <a:t>二、修改内容</a:t>
            </a:r>
          </a:p>
          <a:p>
            <a:pPr marL="176530" indent="0">
              <a:lnSpc>
                <a:spcPct val="150000"/>
              </a:lnSpc>
              <a:buNone/>
            </a:pPr>
            <a:r>
              <a:rPr lang="en-US" altLang="zh-CN" sz="1200" dirty="0" smtClean="0">
                <a:latin typeface="微软雅黑" panose="020B0503020204020204" charset="-122"/>
                <a:ea typeface="微软雅黑" panose="020B0503020204020204" charset="-122"/>
                <a:cs typeface="微软雅黑" panose="020B0503020204020204" charset="-122"/>
              </a:rPr>
              <a:t>      </a:t>
            </a:r>
            <a:r>
              <a:rPr lang="zh-CN" altLang="zh-CN" sz="1200" dirty="0" smtClean="0">
                <a:latin typeface="微软雅黑" panose="020B0503020204020204" charset="-122"/>
                <a:ea typeface="微软雅黑" panose="020B0503020204020204" charset="-122"/>
                <a:cs typeface="微软雅黑" panose="020B0503020204020204" charset="-122"/>
              </a:rPr>
              <a:t>本</a:t>
            </a:r>
            <a:r>
              <a:rPr lang="zh-CN" altLang="zh-CN" sz="1200" dirty="0">
                <a:latin typeface="微软雅黑" panose="020B0503020204020204" charset="-122"/>
                <a:ea typeface="微软雅黑" panose="020B0503020204020204" charset="-122"/>
                <a:cs typeface="微软雅黑" panose="020B0503020204020204" charset="-122"/>
              </a:rPr>
              <a:t>次规划修改地块为《海口市临空经济区控制性详细规划》</a:t>
            </a:r>
            <a:r>
              <a:rPr lang="en-US" altLang="zh-CN" sz="1200" dirty="0">
                <a:latin typeface="微软雅黑" panose="020B0503020204020204" charset="-122"/>
                <a:ea typeface="微软雅黑" panose="020B0503020204020204" charset="-122"/>
                <a:cs typeface="微软雅黑" panose="020B0503020204020204" charset="-122"/>
              </a:rPr>
              <a:t>LK09-01-02/03</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LK09-07-01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LK09-08-01/02/04</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LK10-29-01/02</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LK10-30-01/02</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LK11-02/03-01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LK11-04-01-1/2</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LK11-05-01/03</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LK11-06-01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LK11-08-01</a:t>
            </a:r>
            <a:r>
              <a:rPr lang="zh-CN" altLang="zh-CN" sz="1200" dirty="0">
                <a:latin typeface="微软雅黑" panose="020B0503020204020204" charset="-122"/>
                <a:ea typeface="微软雅黑" panose="020B0503020204020204" charset="-122"/>
                <a:cs typeface="微软雅黑" panose="020B0503020204020204" charset="-122"/>
              </a:rPr>
              <a:t>地块。 </a:t>
            </a:r>
            <a:r>
              <a:rPr lang="en-US" altLang="zh-CN" sz="1200" dirty="0">
                <a:latin typeface="微软雅黑" panose="020B0503020204020204" charset="-122"/>
                <a:ea typeface="微软雅黑" panose="020B0503020204020204" charset="-122"/>
                <a:cs typeface="微软雅黑" panose="020B0503020204020204" charset="-122"/>
              </a:rPr>
              <a:t>LK09-01-02/03</a:t>
            </a:r>
            <a:r>
              <a:rPr lang="zh-CN" altLang="zh-CN" sz="1200" dirty="0">
                <a:latin typeface="微软雅黑" panose="020B0503020204020204" charset="-122"/>
                <a:ea typeface="微软雅黑" panose="020B0503020204020204" charset="-122"/>
                <a:cs typeface="微软雅黑" panose="020B0503020204020204" charset="-122"/>
              </a:rPr>
              <a:t>规划用地性质为商务用地，</a:t>
            </a:r>
            <a:r>
              <a:rPr lang="en-US" altLang="zh-CN" sz="1200" dirty="0">
                <a:latin typeface="微软雅黑" panose="020B0503020204020204" charset="-122"/>
                <a:ea typeface="微软雅黑" panose="020B0503020204020204" charset="-122"/>
                <a:cs typeface="微软雅黑" panose="020B0503020204020204" charset="-122"/>
              </a:rPr>
              <a:t>LK11-04-01-2</a:t>
            </a:r>
            <a:r>
              <a:rPr lang="zh-CN" altLang="zh-CN" sz="1200" dirty="0">
                <a:latin typeface="微软雅黑" panose="020B0503020204020204" charset="-122"/>
                <a:ea typeface="微软雅黑" panose="020B0503020204020204" charset="-122"/>
                <a:cs typeface="微软雅黑" panose="020B0503020204020204" charset="-122"/>
              </a:rPr>
              <a:t>规划用地性质为商业商务用地；</a:t>
            </a:r>
            <a:r>
              <a:rPr lang="en-US" altLang="zh-CN" sz="1200" dirty="0">
                <a:latin typeface="微软雅黑" panose="020B0503020204020204" charset="-122"/>
                <a:ea typeface="微软雅黑" panose="020B0503020204020204" charset="-122"/>
                <a:cs typeface="微软雅黑" panose="020B0503020204020204" charset="-122"/>
              </a:rPr>
              <a:t>LK11-05-03</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LK11-08-01</a:t>
            </a:r>
            <a:r>
              <a:rPr lang="zh-CN" altLang="zh-CN" sz="1200" dirty="0">
                <a:latin typeface="微软雅黑" panose="020B0503020204020204" charset="-122"/>
                <a:ea typeface="微软雅黑" panose="020B0503020204020204" charset="-122"/>
                <a:cs typeface="微软雅黑" panose="020B0503020204020204" charset="-122"/>
              </a:rPr>
              <a:t>规划用地性质为商业用地；</a:t>
            </a:r>
            <a:r>
              <a:rPr lang="en-US" altLang="zh-CN" sz="1200" dirty="0">
                <a:latin typeface="微软雅黑" panose="020B0503020204020204" charset="-122"/>
                <a:ea typeface="微软雅黑" panose="020B0503020204020204" charset="-122"/>
                <a:cs typeface="微软雅黑" panose="020B0503020204020204" charset="-122"/>
              </a:rPr>
              <a:t>LK09-07-01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LK09-08-01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LK10-29-01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LK10-30-01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LK11-04-01-1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LK11-05-01</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LK11-06-01</a:t>
            </a:r>
            <a:r>
              <a:rPr lang="zh-CN" altLang="zh-CN" sz="1200" dirty="0">
                <a:latin typeface="微软雅黑" panose="020B0503020204020204" charset="-122"/>
                <a:ea typeface="微软雅黑" panose="020B0503020204020204" charset="-122"/>
                <a:cs typeface="微软雅黑" panose="020B0503020204020204" charset="-122"/>
              </a:rPr>
              <a:t>规划用地性质为一类物流仓储用地；</a:t>
            </a:r>
            <a:r>
              <a:rPr lang="en-US" altLang="zh-CN" sz="1200" dirty="0">
                <a:latin typeface="微软雅黑" panose="020B0503020204020204" charset="-122"/>
                <a:ea typeface="微软雅黑" panose="020B0503020204020204" charset="-122"/>
                <a:cs typeface="微软雅黑" panose="020B0503020204020204" charset="-122"/>
              </a:rPr>
              <a:t>LK10-29-02</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LK10-30-02</a:t>
            </a:r>
            <a:r>
              <a:rPr lang="zh-CN" altLang="zh-CN" sz="1200" dirty="0">
                <a:latin typeface="微软雅黑" panose="020B0503020204020204" charset="-122"/>
                <a:ea typeface="微软雅黑" panose="020B0503020204020204" charset="-122"/>
                <a:cs typeface="微软雅黑" panose="020B0503020204020204" charset="-122"/>
              </a:rPr>
              <a:t>、</a:t>
            </a:r>
            <a:r>
              <a:rPr lang="en-US" altLang="zh-CN" sz="1200" dirty="0">
                <a:latin typeface="微软雅黑" panose="020B0503020204020204" charset="-122"/>
                <a:ea typeface="微软雅黑" panose="020B0503020204020204" charset="-122"/>
                <a:cs typeface="微软雅黑" panose="020B0503020204020204" charset="-122"/>
              </a:rPr>
              <a:t>LK11-02/03-01</a:t>
            </a:r>
            <a:r>
              <a:rPr lang="zh-CN" altLang="zh-CN" sz="1200" dirty="0">
                <a:latin typeface="微软雅黑" panose="020B0503020204020204" charset="-122"/>
                <a:ea typeface="微软雅黑" panose="020B0503020204020204" charset="-122"/>
                <a:cs typeface="微软雅黑" panose="020B0503020204020204" charset="-122"/>
              </a:rPr>
              <a:t>规划用地性质为防护绿地；</a:t>
            </a:r>
            <a:r>
              <a:rPr lang="en-US" altLang="zh-CN" sz="1200" dirty="0">
                <a:latin typeface="微软雅黑" panose="020B0503020204020204" charset="-122"/>
                <a:ea typeface="微软雅黑" panose="020B0503020204020204" charset="-122"/>
                <a:cs typeface="微软雅黑" panose="020B0503020204020204" charset="-122"/>
              </a:rPr>
              <a:t>LK09-08-02</a:t>
            </a:r>
            <a:r>
              <a:rPr lang="zh-CN" altLang="zh-CN" sz="1200" dirty="0">
                <a:latin typeface="微软雅黑" panose="020B0503020204020204" charset="-122"/>
                <a:ea typeface="微软雅黑" panose="020B0503020204020204" charset="-122"/>
                <a:cs typeface="微软雅黑" panose="020B0503020204020204" charset="-122"/>
              </a:rPr>
              <a:t>规划用地性质为消防用地；</a:t>
            </a:r>
            <a:r>
              <a:rPr lang="en-US" altLang="zh-CN" sz="1200" dirty="0">
                <a:latin typeface="微软雅黑" panose="020B0503020204020204" charset="-122"/>
                <a:ea typeface="微软雅黑" panose="020B0503020204020204" charset="-122"/>
                <a:cs typeface="微软雅黑" panose="020B0503020204020204" charset="-122"/>
              </a:rPr>
              <a:t>LK09-08-04</a:t>
            </a:r>
            <a:r>
              <a:rPr lang="zh-CN" altLang="zh-CN" sz="1200" dirty="0">
                <a:latin typeface="微软雅黑" panose="020B0503020204020204" charset="-122"/>
                <a:ea typeface="微软雅黑" panose="020B0503020204020204" charset="-122"/>
                <a:cs typeface="微软雅黑" panose="020B0503020204020204" charset="-122"/>
              </a:rPr>
              <a:t>规划用地性质为公共交通场站用地。</a:t>
            </a:r>
          </a:p>
          <a:p>
            <a:pPr marL="0" indent="431800" defTabSz="914400" eaLnBrk="1" fontAlgn="auto" hangingPunct="1">
              <a:lnSpc>
                <a:spcPct val="150000"/>
              </a:lnSpc>
              <a:spcBef>
                <a:spcPts val="0"/>
              </a:spcBef>
              <a:spcAft>
                <a:spcPts val="0"/>
              </a:spcAft>
              <a:buNone/>
              <a:defRPr/>
            </a:pPr>
            <a:r>
              <a:rPr lang="zh-CN" altLang="en-US" sz="1200" dirty="0" smtClean="0">
                <a:latin typeface="微软雅黑" panose="020B0503020204020204" charset="-122"/>
                <a:ea typeface="微软雅黑" panose="020B0503020204020204" charset="-122"/>
                <a:cs typeface="微软雅黑" panose="020B0503020204020204" charset="-122"/>
              </a:rPr>
              <a:t>根据</a:t>
            </a:r>
            <a:r>
              <a:rPr lang="zh-CN" altLang="en-US" sz="1200" dirty="0">
                <a:latin typeface="微软雅黑" panose="020B0503020204020204" charset="-122"/>
                <a:ea typeface="微软雅黑" panose="020B0503020204020204" charset="-122"/>
                <a:cs typeface="微软雅黑" panose="020B0503020204020204" charset="-122"/>
              </a:rPr>
              <a:t>片区发展需要，</a:t>
            </a:r>
            <a:r>
              <a:rPr lang="en-US" altLang="zh-CN" sz="1200" dirty="0" err="1">
                <a:solidFill>
                  <a:srgbClr val="FF0000"/>
                </a:solidFill>
                <a:latin typeface="微软雅黑" panose="020B0503020204020204" charset="-122"/>
                <a:ea typeface="微软雅黑" panose="020B0503020204020204" charset="-122"/>
                <a:cs typeface="微软雅黑" panose="020B0503020204020204" charset="-122"/>
              </a:rPr>
              <a:t>拟对项目用地的</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用地面积、</a:t>
            </a:r>
            <a:r>
              <a:rPr lang="en-US" altLang="zh-CN" sz="1200" dirty="0" err="1">
                <a:solidFill>
                  <a:srgbClr val="FF0000"/>
                </a:solidFill>
                <a:latin typeface="微软雅黑" panose="020B0503020204020204" charset="-122"/>
                <a:ea typeface="微软雅黑" panose="020B0503020204020204" charset="-122"/>
                <a:cs typeface="微软雅黑" panose="020B0503020204020204" charset="-122"/>
              </a:rPr>
              <a:t>用地性质、规划指标进行修改</a:t>
            </a:r>
            <a:r>
              <a:rPr lang="en-US" altLang="zh-CN" sz="1200" dirty="0">
                <a:latin typeface="微软雅黑" panose="020B0503020204020204" charset="-122"/>
                <a:ea typeface="微软雅黑" panose="020B0503020204020204" charset="-122"/>
                <a:cs typeface="微软雅黑" panose="020B0503020204020204" charset="-122"/>
              </a:rPr>
              <a:t>。</a:t>
            </a:r>
          </a:p>
          <a:p>
            <a:pPr marL="0" indent="431800" defTabSz="914400" eaLnBrk="1" fontAlgn="auto" hangingPunct="1">
              <a:lnSpc>
                <a:spcPct val="150000"/>
              </a:lnSpc>
              <a:spcBef>
                <a:spcPts val="0"/>
              </a:spcBef>
              <a:spcAft>
                <a:spcPts val="0"/>
              </a:spcAft>
              <a:buNone/>
              <a:defRPr/>
            </a:pPr>
            <a:r>
              <a:rPr lang="zh-CN" altLang="en-US" sz="2200" b="1" dirty="0">
                <a:latin typeface="微软雅黑" panose="020B0503020204020204" charset="-122"/>
                <a:ea typeface="微软雅黑" panose="020B0503020204020204" charset="-122"/>
                <a:cs typeface="微软雅黑" panose="020B0503020204020204" charset="-122"/>
              </a:rPr>
              <a:t>三、修改依据</a:t>
            </a:r>
            <a:endParaRPr lang="en-US" altLang="zh-CN" sz="2200" b="1" dirty="0">
              <a:latin typeface="微软雅黑" panose="020B0503020204020204" charset="-122"/>
              <a:ea typeface="微软雅黑" panose="020B0503020204020204" charset="-122"/>
              <a:cs typeface="微软雅黑" panose="020B0503020204020204" charset="-122"/>
            </a:endParaRPr>
          </a:p>
          <a:p>
            <a:pPr marL="0" indent="431800" defTabSz="914400" eaLnBrk="1" fontAlgn="auto" hangingPunct="1">
              <a:lnSpc>
                <a:spcPct val="150000"/>
              </a:lnSpc>
              <a:spcBef>
                <a:spcPts val="0"/>
              </a:spcBef>
              <a:spcAft>
                <a:spcPts val="0"/>
              </a:spcAft>
              <a:buNone/>
              <a:defRPr/>
            </a:pPr>
            <a:r>
              <a:rPr lang="en-US" sz="1200" b="1" dirty="0">
                <a:latin typeface="微软雅黑" panose="020B0503020204020204" charset="-122"/>
                <a:ea typeface="微软雅黑" panose="020B0503020204020204" charset="-122"/>
                <a:cs typeface="微软雅黑" panose="020B0503020204020204" charset="-122"/>
              </a:rPr>
              <a:t>1</a:t>
            </a:r>
            <a:r>
              <a:rPr lang="zh-CN" altLang="en-US" sz="1200" b="1" dirty="0">
                <a:latin typeface="微软雅黑" panose="020B0503020204020204" charset="-122"/>
                <a:ea typeface="微软雅黑" panose="020B0503020204020204" charset="-122"/>
                <a:cs typeface="微软雅黑" panose="020B0503020204020204" charset="-122"/>
              </a:rPr>
              <a:t>、</a:t>
            </a:r>
            <a:r>
              <a:rPr lang="en-US" altLang="zh-CN" sz="1200" b="1" dirty="0" err="1">
                <a:latin typeface="微软雅黑" panose="020B0503020204020204" charset="-122"/>
                <a:ea typeface="微软雅黑" panose="020B0503020204020204" charset="-122"/>
                <a:cs typeface="微软雅黑" panose="020B0503020204020204" charset="-122"/>
                <a:sym typeface="+mn-ea"/>
              </a:rPr>
              <a:t>《中华人民共和国城乡规划法》（2019修订版） </a:t>
            </a:r>
            <a:endParaRPr lang="en-US" altLang="zh-CN" sz="1200" dirty="0">
              <a:solidFill>
                <a:srgbClr val="CC0000"/>
              </a:solidFill>
              <a:latin typeface="微软雅黑" panose="020B0503020204020204" charset="-122"/>
              <a:ea typeface="微软雅黑" panose="020B0503020204020204" charset="-122"/>
              <a:cs typeface="微软雅黑" panose="020B0503020204020204" charset="-122"/>
              <a:sym typeface="+mn-ea"/>
            </a:endParaRPr>
          </a:p>
          <a:p>
            <a:pPr marL="0" indent="431800" algn="l" defTabSz="914400" eaLnBrk="1" fontAlgn="auto" latinLnBrk="0" hangingPunct="1">
              <a:lnSpc>
                <a:spcPct val="150000"/>
              </a:lnSpc>
              <a:spcBef>
                <a:spcPts val="0"/>
              </a:spcBef>
              <a:spcAft>
                <a:spcPts val="0"/>
              </a:spcAft>
              <a:buNone/>
              <a:defRPr/>
            </a:pPr>
            <a:r>
              <a:rPr lang="en-US" altLang="zh-CN" sz="1200" dirty="0">
                <a:latin typeface="微软雅黑" panose="020B0503020204020204" charset="-122"/>
                <a:ea typeface="微软雅黑" panose="020B0503020204020204" charset="-122"/>
                <a:cs typeface="微软雅黑" panose="020B0503020204020204" charset="-122"/>
                <a:sym typeface="+mn-ea"/>
              </a:rPr>
              <a:t>第四十八条　</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sym typeface="+mn-ea"/>
              </a:rPr>
              <a:t>修改控制性详细规划的，组织编制机关应当对修改的必要性进行论证</a:t>
            </a:r>
            <a:r>
              <a:rPr lang="en-US" altLang="zh-CN" sz="1200" dirty="0">
                <a:latin typeface="微软雅黑" panose="020B0503020204020204" charset="-122"/>
                <a:ea typeface="微软雅黑" panose="020B0503020204020204" charset="-122"/>
                <a:cs typeface="微软雅黑" panose="020B0503020204020204" charset="-122"/>
                <a:sym typeface="+mn-ea"/>
              </a:rPr>
              <a:t>，征求规划地段内利害关系人的意见，并向原审批机关提出专题报告，经原审批机关同意后，方可编制修改方案</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en-US" altLang="zh-CN" sz="1200" b="1" dirty="0">
                <a:latin typeface="微软雅黑" panose="020B0503020204020204" charset="-122"/>
                <a:ea typeface="微软雅黑" panose="020B0503020204020204" charset="-122"/>
                <a:cs typeface="微软雅黑" panose="020B0503020204020204" charset="-122"/>
              </a:rPr>
              <a:t>   </a:t>
            </a:r>
          </a:p>
          <a:p>
            <a:pPr marL="0" indent="431800" algn="l" defTabSz="914400" eaLnBrk="1" fontAlgn="auto" latinLnBrk="0" hangingPunct="1">
              <a:lnSpc>
                <a:spcPct val="150000"/>
              </a:lnSpc>
              <a:spcBef>
                <a:spcPts val="0"/>
              </a:spcBef>
              <a:spcAft>
                <a:spcPts val="0"/>
              </a:spcAft>
              <a:buNone/>
              <a:defRPr/>
            </a:pPr>
            <a:r>
              <a:rPr lang="en-US" altLang="zh-CN" sz="1200" b="1" dirty="0" err="1">
                <a:latin typeface="微软雅黑" panose="020B0503020204020204" charset="-122"/>
                <a:ea typeface="微软雅黑" panose="020B0503020204020204" charset="-122"/>
                <a:cs typeface="微软雅黑" panose="020B0503020204020204" charset="-122"/>
                <a:sym typeface="+mn-ea"/>
              </a:rPr>
              <a:t>2</a:t>
            </a:r>
            <a:r>
              <a:rPr lang="zh-CN" altLang="en-US" sz="1200" b="1" dirty="0" err="1">
                <a:latin typeface="微软雅黑" panose="020B0503020204020204" charset="-122"/>
                <a:ea typeface="微软雅黑" panose="020B0503020204020204" charset="-122"/>
                <a:cs typeface="微软雅黑" panose="020B0503020204020204" charset="-122"/>
                <a:sym typeface="+mn-ea"/>
              </a:rPr>
              <a:t>、</a:t>
            </a:r>
            <a:r>
              <a:rPr lang="en-US" altLang="zh-CN" sz="1200" b="1" dirty="0" err="1">
                <a:latin typeface="微软雅黑" panose="020B0503020204020204" charset="-122"/>
                <a:ea typeface="微软雅黑" panose="020B0503020204020204" charset="-122"/>
                <a:cs typeface="微软雅黑" panose="020B0503020204020204" charset="-122"/>
                <a:sym typeface="+mn-ea"/>
              </a:rPr>
              <a:t>《海南省城乡规划条例》（2018</a:t>
            </a:r>
            <a:r>
              <a:rPr lang="zh-CN" altLang="en-US" sz="1200" b="1" dirty="0" err="1">
                <a:latin typeface="微软雅黑" panose="020B0503020204020204" charset="-122"/>
                <a:ea typeface="微软雅黑" panose="020B0503020204020204" charset="-122"/>
                <a:cs typeface="微软雅黑" panose="020B0503020204020204" charset="-122"/>
                <a:sym typeface="+mn-ea"/>
              </a:rPr>
              <a:t>年</a:t>
            </a:r>
            <a:r>
              <a:rPr lang="en-US" altLang="zh-CN" sz="1200" b="1" dirty="0" err="1">
                <a:latin typeface="微软雅黑" panose="020B0503020204020204" charset="-122"/>
                <a:ea typeface="微软雅黑" panose="020B0503020204020204" charset="-122"/>
                <a:cs typeface="微软雅黑" panose="020B0503020204020204" charset="-122"/>
                <a:sym typeface="+mn-ea"/>
              </a:rPr>
              <a:t>）</a:t>
            </a:r>
            <a:endParaRPr lang="zh-CN" altLang="en-US" sz="1200" dirty="0">
              <a:solidFill>
                <a:srgbClr val="CC0000"/>
              </a:solidFill>
              <a:latin typeface="微软雅黑" panose="020B0503020204020204" charset="-122"/>
              <a:ea typeface="微软雅黑" panose="020B0503020204020204" charset="-122"/>
              <a:cs typeface="微软雅黑" panose="020B0503020204020204" charset="-122"/>
              <a:sym typeface="+mn-ea"/>
            </a:endParaRPr>
          </a:p>
          <a:p>
            <a:pPr marL="0" indent="431800" algn="l" defTabSz="914400" eaLnBrk="1" fontAlgn="auto" hangingPunct="1">
              <a:lnSpc>
                <a:spcPct val="150000"/>
              </a:lnSpc>
              <a:spcBef>
                <a:spcPts val="0"/>
              </a:spcBef>
              <a:spcAft>
                <a:spcPts val="0"/>
              </a:spcAft>
              <a:buNone/>
              <a:defRPr/>
            </a:pPr>
            <a:r>
              <a:rPr lang="en-US" altLang="zh-CN" sz="1200" dirty="0">
                <a:latin typeface="微软雅黑" panose="020B0503020204020204" charset="-122"/>
                <a:ea typeface="微软雅黑" panose="020B0503020204020204" charset="-122"/>
                <a:cs typeface="微软雅黑" panose="020B0503020204020204" charset="-122"/>
                <a:sym typeface="+mn-ea"/>
              </a:rPr>
              <a:t>第</a:t>
            </a:r>
            <a:r>
              <a:rPr lang="zh-CN" altLang="en-US" sz="1200" dirty="0">
                <a:latin typeface="微软雅黑" panose="020B0503020204020204" charset="-122"/>
                <a:ea typeface="微软雅黑" panose="020B0503020204020204" charset="-122"/>
                <a:cs typeface="微软雅黑" panose="020B0503020204020204" charset="-122"/>
                <a:sym typeface="+mn-ea"/>
              </a:rPr>
              <a:t>六十</a:t>
            </a:r>
            <a:r>
              <a:rPr lang="en-US" altLang="zh-CN" sz="1200" dirty="0">
                <a:latin typeface="微软雅黑" panose="020B0503020204020204" charset="-122"/>
                <a:ea typeface="微软雅黑" panose="020B0503020204020204" charset="-122"/>
                <a:cs typeface="微软雅黑" panose="020B0503020204020204" charset="-122"/>
                <a:sym typeface="+mn-ea"/>
              </a:rPr>
              <a:t>条 </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sym typeface="+mn-ea"/>
              </a:rPr>
              <a:t>控制性详细规划的</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sym typeface="+mn-ea"/>
              </a:rPr>
              <a:t>修改</a:t>
            </a: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sym typeface="+mn-ea"/>
              </a:rPr>
              <a:t>组织编制机关应当对修改的必要性进行论证</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200" dirty="0">
                <a:latin typeface="微软雅黑" panose="020B0503020204020204" charset="-122"/>
                <a:ea typeface="微软雅黑" panose="020B0503020204020204" charset="-122"/>
                <a:cs typeface="微软雅黑" panose="020B0503020204020204" charset="-122"/>
                <a:sym typeface="+mn-ea"/>
              </a:rPr>
              <a:t>征求规划地段内利害关系人的意见，并向原审批机关提出专题报告，经原审批机关同意后，方可编制修改方案</a:t>
            </a:r>
            <a:r>
              <a:rPr lang="zh-CN" altLang="en-US" sz="1200" dirty="0">
                <a:latin typeface="微软雅黑" panose="020B0503020204020204" charset="-122"/>
                <a:ea typeface="微软雅黑" panose="020B0503020204020204" charset="-122"/>
                <a:cs typeface="微软雅黑" panose="020B0503020204020204" charset="-122"/>
                <a:sym typeface="+mn-ea"/>
              </a:rPr>
              <a:t>。</a:t>
            </a:r>
          </a:p>
          <a:p>
            <a:pPr marL="0" indent="431800" defTabSz="914400" eaLnBrk="1" fontAlgn="auto" hangingPunct="1">
              <a:lnSpc>
                <a:spcPct val="150000"/>
              </a:lnSpc>
              <a:spcBef>
                <a:spcPts val="0"/>
              </a:spcBef>
              <a:spcAft>
                <a:spcPts val="0"/>
              </a:spcAft>
              <a:buNone/>
              <a:defRPr/>
            </a:pPr>
            <a:r>
              <a:rPr lang="en-US" sz="1200" b="1" dirty="0">
                <a:latin typeface="微软雅黑" panose="020B0503020204020204" charset="-122"/>
                <a:ea typeface="微软雅黑" panose="020B0503020204020204" charset="-122"/>
                <a:cs typeface="微软雅黑" panose="020B0503020204020204" charset="-122"/>
                <a:sym typeface="+mn-ea"/>
              </a:rPr>
              <a:t>3</a:t>
            </a:r>
            <a:r>
              <a:rPr lang="zh-CN" altLang="en-US" sz="1200" b="1" dirty="0">
                <a:latin typeface="微软雅黑" panose="020B0503020204020204" charset="-122"/>
                <a:ea typeface="微软雅黑" panose="020B0503020204020204" charset="-122"/>
                <a:cs typeface="微软雅黑" panose="020B0503020204020204" charset="-122"/>
                <a:sym typeface="+mn-ea"/>
              </a:rPr>
              <a:t>、</a:t>
            </a: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关于加强国土空间规划监督管理的若干意见</a:t>
            </a: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（琼府办</a:t>
            </a:r>
            <a:r>
              <a:rPr lang="en-US" altLang="zh-CN" sz="1200" b="1" dirty="0">
                <a:latin typeface="微软雅黑" panose="020B0503020204020204" charset="-122"/>
                <a:ea typeface="微软雅黑" panose="020B0503020204020204" charset="-122"/>
                <a:cs typeface="微软雅黑" panose="020B0503020204020204" charset="-122"/>
                <a:sym typeface="+mn-ea"/>
              </a:rPr>
              <a:t>〔2021 〕12</a:t>
            </a:r>
            <a:r>
              <a:rPr lang="zh-CN" altLang="en-US" sz="1200" b="1" dirty="0">
                <a:latin typeface="微软雅黑" panose="020B0503020204020204" charset="-122"/>
                <a:ea typeface="微软雅黑" panose="020B0503020204020204" charset="-122"/>
                <a:cs typeface="微软雅黑" panose="020B0503020204020204" charset="-122"/>
                <a:sym typeface="+mn-ea"/>
              </a:rPr>
              <a:t>号）</a:t>
            </a:r>
            <a:endParaRPr lang="en-US" altLang="zh-CN" sz="1200" b="1" dirty="0">
              <a:latin typeface="微软雅黑" panose="020B0503020204020204" charset="-122"/>
              <a:ea typeface="微软雅黑" panose="020B0503020204020204" charset="-122"/>
              <a:cs typeface="微软雅黑" panose="020B0503020204020204" charset="-122"/>
              <a:sym typeface="+mn-ea"/>
            </a:endParaRPr>
          </a:p>
          <a:p>
            <a:pPr marL="0" indent="431800" defTabSz="914400" eaLnBrk="1" fontAlgn="auto" hangingPunct="1">
              <a:lnSpc>
                <a:spcPct val="150000"/>
              </a:lnSpc>
              <a:spcBef>
                <a:spcPts val="0"/>
              </a:spcBef>
              <a:spcAft>
                <a:spcPts val="0"/>
              </a:spcAft>
              <a:buNone/>
              <a:defRPr/>
            </a:pP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若干意见</a:t>
            </a: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要求：</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sym typeface="+mn-ea"/>
              </a:rPr>
              <a:t>严格规范控制性详细规划调整程序。</a:t>
            </a:r>
            <a:r>
              <a:rPr lang="zh-CN" altLang="en-US" sz="1200" dirty="0">
                <a:latin typeface="微软雅黑" panose="020B0503020204020204" charset="-122"/>
                <a:ea typeface="微软雅黑" panose="020B0503020204020204" charset="-122"/>
                <a:cs typeface="微软雅黑" panose="020B0503020204020204" charset="-122"/>
                <a:sym typeface="+mn-ea"/>
              </a:rPr>
              <a:t>将规划调整分为重大调整、一般调整和技术修正。重大调整是指其他用途用地调整为经营性用地、经营性用地之间调整，包括调整用地性质、容积率等规划条件的情形。严格限制规划重大调整，对确需调整的，组织编制机关应当对修改的必要性进行论证，采取听证会或其他方式征求规划地段内利害关系人的意见，并形成专题报告，经原审批机关同意后，方可编制修改方案；修改后的规划，应当经市县规划委员会审议通过后，按法定程序报批。对已委托下放给市县的事项以外的重要规划控制区范围内规划重大调整的，除履行上述程序外，应由市县政府报省自然资源和规划厅审查审批。一般调整是指其他用途用地调整为公益性用地、公益性用地之间优化调整，包括调整用地性质、容积率等规划条件的情形，可将规划修改必要性论证和修改方案编制合并，并采取听证会或其他方式征求规划地段内利害关系人的意见，由市县自然资源和规划主管部门组织审查，经市县规划委员会审议通过后，报市县政府审批；重要规划控制区范围内规划一般调整的，可由省自然资源和规划厅按程序依法委托市县政府审批。技术修正包括规划成果中存在信息错漏需要更正以及地块边界进行微调等情形，可由市县自然资源和规划主管部门审批。规划调整不得违反国土空间规划约束性指标和刚性管控要求审批，不得以城市设计、工程设计或建设方案等非法定方式擅自修改规划、违规变更规划条件，不得以办公会议纪要或领导圈阅批示等形式代替法定决策和审批程序批准或调整规划。</a:t>
            </a:r>
            <a:endParaRPr lang="en-US" altLang="zh-CN" sz="1200" dirty="0">
              <a:latin typeface="微软雅黑" panose="020B0503020204020204" charset="-122"/>
              <a:ea typeface="微软雅黑" panose="020B0503020204020204" charset="-122"/>
              <a:cs typeface="微软雅黑" panose="020B0503020204020204" charset="-122"/>
              <a:sym typeface="+mn-ea"/>
            </a:endParaRPr>
          </a:p>
          <a:p>
            <a:pPr marL="0" indent="431800" defTabSz="914400" eaLnBrk="1" fontAlgn="auto" hangingPunct="1">
              <a:lnSpc>
                <a:spcPct val="150000"/>
              </a:lnSpc>
              <a:spcBef>
                <a:spcPts val="0"/>
              </a:spcBef>
              <a:spcAft>
                <a:spcPts val="0"/>
              </a:spcAft>
              <a:buNone/>
              <a:defRPr/>
            </a:pPr>
            <a:r>
              <a:rPr lang="en-US" altLang="zh-CN" sz="1200" b="1" dirty="0">
                <a:latin typeface="微软雅黑" panose="020B0503020204020204" charset="-122"/>
                <a:ea typeface="微软雅黑" panose="020B0503020204020204" charset="-122"/>
                <a:cs typeface="微软雅黑" panose="020B0503020204020204" charset="-122"/>
                <a:sym typeface="+mn-ea"/>
              </a:rPr>
              <a:t>4</a:t>
            </a:r>
            <a:r>
              <a:rPr lang="zh-CN" altLang="en-US" sz="1200" b="1" dirty="0">
                <a:latin typeface="微软雅黑" panose="020B0503020204020204" charset="-122"/>
                <a:ea typeface="微软雅黑" panose="020B0503020204020204" charset="-122"/>
                <a:cs typeface="微软雅黑" panose="020B0503020204020204" charset="-122"/>
                <a:sym typeface="+mn-ea"/>
              </a:rPr>
              <a:t>、海南省人民政府</a:t>
            </a: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关于支持产业项目发展规划和用地保障的意见</a:t>
            </a: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（琼府</a:t>
            </a:r>
            <a:r>
              <a:rPr lang="en-US" altLang="zh-CN" sz="1200" b="1" dirty="0">
                <a:latin typeface="微软雅黑" panose="020B0503020204020204" charset="-122"/>
                <a:ea typeface="微软雅黑" panose="020B0503020204020204" charset="-122"/>
                <a:cs typeface="微软雅黑" panose="020B0503020204020204" charset="-122"/>
                <a:sym typeface="+mn-ea"/>
              </a:rPr>
              <a:t>〔2021〕44</a:t>
            </a:r>
            <a:r>
              <a:rPr lang="zh-CN" altLang="en-US" sz="1200" b="1" dirty="0">
                <a:latin typeface="微软雅黑" panose="020B0503020204020204" charset="-122"/>
                <a:ea typeface="微软雅黑" panose="020B0503020204020204" charset="-122"/>
                <a:cs typeface="微软雅黑" panose="020B0503020204020204" charset="-122"/>
                <a:sym typeface="+mn-ea"/>
              </a:rPr>
              <a:t>号）</a:t>
            </a:r>
            <a:endParaRPr lang="en-US" altLang="zh-CN" sz="1200" b="1" dirty="0" err="1">
              <a:latin typeface="微软雅黑" panose="020B0503020204020204" charset="-122"/>
              <a:ea typeface="微软雅黑" panose="020B0503020204020204" charset="-122"/>
              <a:cs typeface="微软雅黑" panose="020B0503020204020204" charset="-122"/>
              <a:sym typeface="+mn-ea"/>
            </a:endParaRPr>
          </a:p>
          <a:p>
            <a:pPr marL="0" indent="431800" defTabSz="914400" eaLnBrk="1" fontAlgn="auto" hangingPunct="1">
              <a:lnSpc>
                <a:spcPct val="150000"/>
              </a:lnSpc>
              <a:spcBef>
                <a:spcPts val="0"/>
              </a:spcBef>
              <a:spcAft>
                <a:spcPts val="0"/>
              </a:spcAft>
              <a:buNone/>
              <a:defRPr/>
            </a:pPr>
            <a:r>
              <a:rPr lang="zh-CN" altLang="en-US" sz="1200" dirty="0">
                <a:latin typeface="微软雅黑" panose="020B0503020204020204" charset="-122"/>
                <a:ea typeface="微软雅黑" panose="020B0503020204020204" charset="-122"/>
                <a:cs typeface="微软雅黑" panose="020B0503020204020204" charset="-122"/>
                <a:sym typeface="+mn-ea"/>
              </a:rPr>
              <a:t>第六节  鼓励现有产业转型升级</a:t>
            </a:r>
          </a:p>
          <a:p>
            <a:pPr marL="0" indent="431800" defTabSz="914400" eaLnBrk="1" fontAlgn="auto" hangingPunct="1">
              <a:lnSpc>
                <a:spcPct val="150000"/>
              </a:lnSpc>
              <a:spcBef>
                <a:spcPts val="0"/>
              </a:spcBef>
              <a:spcAft>
                <a:spcPts val="0"/>
              </a:spcAft>
              <a:buNone/>
              <a:defRPr/>
            </a:pP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en-US" altLang="zh-CN" sz="1200" dirty="0">
                <a:latin typeface="微软雅黑" panose="020B0503020204020204" charset="-122"/>
                <a:ea typeface="微软雅黑" panose="020B0503020204020204" charset="-122"/>
                <a:cs typeface="微软雅黑" panose="020B0503020204020204" charset="-122"/>
                <a:sym typeface="+mn-ea"/>
              </a:rPr>
              <a:t>14</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CC0000"/>
                </a:solidFill>
                <a:latin typeface="微软雅黑" panose="020B0503020204020204" charset="-122"/>
                <a:ea typeface="微软雅黑" panose="020B0503020204020204" charset="-122"/>
                <a:sym typeface="+mn-ea"/>
              </a:rPr>
              <a:t> </a:t>
            </a:r>
            <a:r>
              <a:rPr lang="zh-CN" altLang="en-US" sz="1200" dirty="0">
                <a:solidFill>
                  <a:srgbClr val="FF0000"/>
                </a:solidFill>
                <a:latin typeface="微软雅黑" panose="020B0503020204020204" charset="-122"/>
                <a:ea typeface="微软雅黑" panose="020B0503020204020204" charset="-122"/>
                <a:sym typeface="+mn-ea"/>
              </a:rPr>
              <a:t>促进土地用途改变。</a:t>
            </a:r>
            <a:r>
              <a:rPr lang="zh-CN" altLang="en-US" sz="1200" dirty="0">
                <a:latin typeface="微软雅黑" panose="020B0503020204020204" charset="-122"/>
                <a:ea typeface="微软雅黑" panose="020B0503020204020204" charset="-122"/>
                <a:sym typeface="+mn-ea"/>
              </a:rPr>
              <a:t>因规划调整以及产业发展需要，各类产业项目用地可以依法改变土地用途用于除商品住宅用地以外的项目</a:t>
            </a: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含租赁住房项目</a:t>
            </a: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建设。</a:t>
            </a:r>
            <a:endParaRPr lang="zh-CN" altLang="en-US" sz="1200" dirty="0">
              <a:latin typeface="微软雅黑" panose="020B0503020204020204" charset="-122"/>
              <a:ea typeface="微软雅黑" panose="020B0503020204020204" charset="-122"/>
            </a:endParaRPr>
          </a:p>
          <a:p>
            <a:pPr marL="0" indent="431800" algn="l" defTabSz="914400" eaLnBrk="1" fontAlgn="auto" hangingPunct="1">
              <a:lnSpc>
                <a:spcPct val="150000"/>
              </a:lnSpc>
              <a:spcBef>
                <a:spcPts val="0"/>
              </a:spcBef>
              <a:spcAft>
                <a:spcPts val="0"/>
              </a:spcAft>
              <a:buNone/>
              <a:defRPr/>
            </a:pPr>
            <a:endParaRPr lang="en-US" altLang="zh-CN" sz="1400" dirty="0">
              <a:latin typeface="微软雅黑" panose="020B0503020204020204" charset="-122"/>
              <a:ea typeface="微软雅黑" panose="020B0503020204020204" charset="-122"/>
              <a:cs typeface="微软雅黑" panose="020B0503020204020204" charset="-122"/>
            </a:endParaRPr>
          </a:p>
        </p:txBody>
      </p:sp>
      <p:sp>
        <p:nvSpPr>
          <p:cNvPr id="51" name="内容占位符 6"/>
          <p:cNvSpPr txBox="1"/>
          <p:nvPr/>
        </p:nvSpPr>
        <p:spPr>
          <a:xfrm>
            <a:off x="697230" y="233045"/>
            <a:ext cx="13990320" cy="1257783"/>
          </a:xfrm>
          <a:prstGeom prst="rect">
            <a:avLst/>
          </a:prstGeom>
          <a:noFill/>
          <a:ln w="9525">
            <a:noFill/>
          </a:ln>
        </p:spPr>
        <p:txBody>
          <a:bodyPr vert="horz" wrap="square" lIns="147490" tIns="73745" rIns="147490" bIns="73745" anchor="t">
            <a:noAutofit/>
          </a:bodyPr>
          <a:lstStyle/>
          <a:p>
            <a:r>
              <a:rPr lang="zh-CN" altLang="zh-CN" sz="2000" b="1" spc="-150" dirty="0" smtClean="0">
                <a:latin typeface="微软雅黑" panose="020B0503020204020204" charset="-122"/>
                <a:ea typeface="微软雅黑" panose="020B0503020204020204" charset="-122"/>
                <a:cs typeface="微软雅黑" panose="020B0503020204020204" charset="-122"/>
              </a:rPr>
              <a:t>《海口市临空经济区控制性详细规划》</a:t>
            </a:r>
            <a:r>
              <a:rPr lang="en-US" altLang="zh-CN" sz="2000" b="1" spc="-150" dirty="0">
                <a:latin typeface="微软雅黑" panose="020B0503020204020204" charset="-122"/>
                <a:ea typeface="微软雅黑" panose="020B0503020204020204" charset="-122"/>
                <a:cs typeface="微软雅黑" panose="020B0503020204020204" charset="-122"/>
              </a:rPr>
              <a:t>LK09-01-02/03</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LK09-07-01</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LK09-08-01/02/04</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LK10-29-01/02</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LK10-30-01/02</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LK11-02/03-01</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LK11-04-01-1/2</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LK11-05-01/03</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LK11-06-01</a:t>
            </a:r>
            <a:r>
              <a:rPr lang="zh-CN" altLang="zh-CN" sz="2000" b="1" spc="-150" dirty="0">
                <a:latin typeface="微软雅黑" panose="020B0503020204020204" charset="-122"/>
                <a:ea typeface="微软雅黑" panose="020B0503020204020204" charset="-122"/>
                <a:cs typeface="微软雅黑" panose="020B0503020204020204" charset="-122"/>
              </a:rPr>
              <a:t>、</a:t>
            </a:r>
            <a:r>
              <a:rPr lang="en-US" altLang="zh-CN" sz="2000" b="1" spc="-150" dirty="0">
                <a:latin typeface="微软雅黑" panose="020B0503020204020204" charset="-122"/>
                <a:ea typeface="微软雅黑" panose="020B0503020204020204" charset="-122"/>
                <a:cs typeface="微软雅黑" panose="020B0503020204020204" charset="-122"/>
              </a:rPr>
              <a:t>LK11-08-01</a:t>
            </a:r>
            <a:r>
              <a:rPr lang="zh-CN" altLang="zh-CN" sz="2000" b="1" spc="-150" dirty="0" smtClean="0">
                <a:latin typeface="微软雅黑" panose="020B0503020204020204" charset="-122"/>
                <a:ea typeface="微软雅黑" panose="020B0503020204020204" charset="-122"/>
                <a:cs typeface="微软雅黑" panose="020B0503020204020204" charset="-122"/>
              </a:rPr>
              <a:t>地块规划</a:t>
            </a:r>
            <a:r>
              <a:rPr lang="zh-CN" altLang="zh-CN" sz="2000" b="1" spc="-150" dirty="0">
                <a:latin typeface="微软雅黑" panose="020B0503020204020204" charset="-122"/>
                <a:ea typeface="微软雅黑" panose="020B0503020204020204" charset="-122"/>
                <a:cs typeface="微软雅黑" panose="020B0503020204020204" charset="-122"/>
              </a:rPr>
              <a:t>修改必要性公示</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30" y="5764530"/>
            <a:ext cx="4721949" cy="3363754"/>
          </a:xfrm>
          <a:prstGeom prst="rect">
            <a:avLst/>
          </a:prstGeom>
          <a:ln>
            <a:solidFill>
              <a:schemeClr val="tx1"/>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JiNjhhNDdmZDk0YzgwMTFkYzk2NmYwOGRjOTFjNDA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180</Words>
  <Application>Microsoft Office PowerPoint</Application>
  <PresentationFormat>自定义</PresentationFormat>
  <Paragraphs>16</Paragraphs>
  <Slides>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黑体</vt:lpstr>
      <vt:lpstr>隶书</vt:lpstr>
      <vt:lpstr>宋体</vt:lpstr>
      <vt:lpstr>微软雅黑</vt:lpstr>
      <vt:lpstr>Arial</vt:lpstr>
      <vt:lpstr>Calibri</vt:lpstr>
      <vt:lpstr>Lucida Sans Unicode</vt:lpstr>
      <vt:lpstr>Verdana</vt:lpstr>
      <vt:lpstr>Wingdings 2</vt:lpstr>
      <vt:lpstr>Wingdings 3</vt:lpstr>
      <vt:lpstr>聚合</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昌江黎族自治县石碌城区保梅组团控制性详细规划 B05-03\05\06地块规划条件修改论证</dc:title>
  <dc:creator>Lilium</dc:creator>
  <cp:lastModifiedBy>wy</cp:lastModifiedBy>
  <cp:revision>1494</cp:revision>
  <cp:lastPrinted>2022-05-05T07:57:00Z</cp:lastPrinted>
  <dcterms:created xsi:type="dcterms:W3CDTF">2015-07-20T08:07:00Z</dcterms:created>
  <dcterms:modified xsi:type="dcterms:W3CDTF">2023-05-11T02:21:17Z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81C8A7E09B754D59B2170632D48F1C86</vt:lpwstr>
  </property>
</Properties>
</file>