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Lst>
  <p:sldSz cx="15119350" cy="10691813"/>
  <p:notesSz cx="6858000" cy="9144000"/>
  <p:custDataLst>
    <p:tags r:id="rId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57" d="100"/>
          <a:sy n="57" d="100"/>
        </p:scale>
        <p:origin x="-1290" y="-84"/>
      </p:cViewPr>
      <p:guideLst>
        <p:guide orient="horz" pos="3367"/>
        <p:guide pos="4762"/>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890000" y="1749826"/>
            <a:ext cx="11340000" cy="3722400"/>
          </a:xfrm>
        </p:spPr>
        <p:txBody>
          <a:bodyPr anchor="b"/>
          <a:lstStyle>
            <a:lvl1pPr algn="ctr">
              <a:defRPr sz="9355"/>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90000" y="5615776"/>
            <a:ext cx="11340000" cy="2581424"/>
          </a:xfrm>
        </p:spPr>
        <p:txBody>
          <a:bodyPr/>
          <a:lstStyle>
            <a:lvl1pPr marL="0" indent="0" algn="ctr">
              <a:buNone/>
              <a:defRPr sz="3740"/>
            </a:lvl1pPr>
            <a:lvl2pPr marL="713105" indent="0" algn="ctr">
              <a:buNone/>
              <a:defRPr sz="3120"/>
            </a:lvl2pPr>
            <a:lvl3pPr marL="1425575" indent="0" algn="ctr">
              <a:buNone/>
              <a:defRPr sz="2805"/>
            </a:lvl3pPr>
            <a:lvl4pPr marL="2138680" indent="0" algn="ctr">
              <a:buNone/>
              <a:defRPr sz="2495"/>
            </a:lvl4pPr>
            <a:lvl5pPr marL="2851150" indent="0" algn="ctr">
              <a:buNone/>
              <a:defRPr sz="2495"/>
            </a:lvl5pPr>
            <a:lvl6pPr marL="3564255" indent="0" algn="ctr">
              <a:buNone/>
              <a:defRPr sz="2495"/>
            </a:lvl6pPr>
            <a:lvl7pPr marL="4276725" indent="0" algn="ctr">
              <a:buNone/>
              <a:defRPr sz="2495"/>
            </a:lvl7pPr>
            <a:lvl8pPr marL="4989830" indent="0" algn="ctr">
              <a:buNone/>
              <a:defRPr sz="2495"/>
            </a:lvl8pPr>
            <a:lvl9pPr marL="5702300" indent="0" algn="ctr">
              <a:buNone/>
              <a:defRPr sz="2495"/>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820250" y="569250"/>
            <a:ext cx="3260250" cy="9060976"/>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039500" y="569250"/>
            <a:ext cx="9591750" cy="9060976"/>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31625" y="2665576"/>
            <a:ext cx="13041000" cy="4447574"/>
          </a:xfrm>
        </p:spPr>
        <p:txBody>
          <a:bodyPr anchor="b"/>
          <a:lstStyle>
            <a:lvl1pPr>
              <a:defRPr sz="9355"/>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31625" y="7155226"/>
            <a:ext cx="13041000" cy="2338874"/>
          </a:xfrm>
        </p:spPr>
        <p:txBody>
          <a:bodyPr/>
          <a:lstStyle>
            <a:lvl1pPr marL="0" indent="0">
              <a:buNone/>
              <a:defRPr sz="3740">
                <a:solidFill>
                  <a:schemeClr val="tx1">
                    <a:tint val="75000"/>
                  </a:schemeClr>
                </a:solidFill>
              </a:defRPr>
            </a:lvl1pPr>
            <a:lvl2pPr marL="713105" indent="0">
              <a:buNone/>
              <a:defRPr sz="3120">
                <a:solidFill>
                  <a:schemeClr val="tx1">
                    <a:tint val="75000"/>
                  </a:schemeClr>
                </a:solidFill>
              </a:defRPr>
            </a:lvl2pPr>
            <a:lvl3pPr marL="1425575" indent="0">
              <a:buNone/>
              <a:defRPr sz="2805">
                <a:solidFill>
                  <a:schemeClr val="tx1">
                    <a:tint val="75000"/>
                  </a:schemeClr>
                </a:solidFill>
              </a:defRPr>
            </a:lvl3pPr>
            <a:lvl4pPr marL="2138680" indent="0">
              <a:buNone/>
              <a:defRPr sz="2495">
                <a:solidFill>
                  <a:schemeClr val="tx1">
                    <a:tint val="75000"/>
                  </a:schemeClr>
                </a:solidFill>
              </a:defRPr>
            </a:lvl4pPr>
            <a:lvl5pPr marL="2851150" indent="0">
              <a:buNone/>
              <a:defRPr sz="2495">
                <a:solidFill>
                  <a:schemeClr val="tx1">
                    <a:tint val="75000"/>
                  </a:schemeClr>
                </a:solidFill>
              </a:defRPr>
            </a:lvl5pPr>
            <a:lvl6pPr marL="3564255" indent="0">
              <a:buNone/>
              <a:defRPr sz="2495">
                <a:solidFill>
                  <a:schemeClr val="tx1">
                    <a:tint val="75000"/>
                  </a:schemeClr>
                </a:solidFill>
              </a:defRPr>
            </a:lvl6pPr>
            <a:lvl7pPr marL="4276725" indent="0">
              <a:buNone/>
              <a:defRPr sz="2495">
                <a:solidFill>
                  <a:schemeClr val="tx1">
                    <a:tint val="75000"/>
                  </a:schemeClr>
                </a:solidFill>
              </a:defRPr>
            </a:lvl7pPr>
            <a:lvl8pPr marL="4989830" indent="0">
              <a:buNone/>
              <a:defRPr sz="2495">
                <a:solidFill>
                  <a:schemeClr val="tx1">
                    <a:tint val="75000"/>
                  </a:schemeClr>
                </a:solidFill>
              </a:defRPr>
            </a:lvl8pPr>
            <a:lvl9pPr marL="5702300" indent="0">
              <a:buNone/>
              <a:defRPr sz="2495">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39500" y="2846250"/>
            <a:ext cx="6426000" cy="67839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7654500" y="2846250"/>
            <a:ext cx="6426000" cy="67839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2024/4/16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041469" y="569250"/>
            <a:ext cx="13041000" cy="2066626"/>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41469" y="2621026"/>
            <a:ext cx="6396468" cy="1284524"/>
          </a:xfrm>
        </p:spPr>
        <p:txBody>
          <a:bodyPr anchor="b"/>
          <a:lstStyle>
            <a:lvl1pPr marL="0" indent="0">
              <a:buNone/>
              <a:defRPr sz="3740" b="1"/>
            </a:lvl1pPr>
            <a:lvl2pPr marL="713105" indent="0">
              <a:buNone/>
              <a:defRPr sz="3120" b="1"/>
            </a:lvl2pPr>
            <a:lvl3pPr marL="1425575" indent="0">
              <a:buNone/>
              <a:defRPr sz="2805" b="1"/>
            </a:lvl3pPr>
            <a:lvl4pPr marL="2138680" indent="0">
              <a:buNone/>
              <a:defRPr sz="2495" b="1"/>
            </a:lvl4pPr>
            <a:lvl5pPr marL="2851150" indent="0">
              <a:buNone/>
              <a:defRPr sz="2495" b="1"/>
            </a:lvl5pPr>
            <a:lvl6pPr marL="3564255" indent="0">
              <a:buNone/>
              <a:defRPr sz="2495" b="1"/>
            </a:lvl6pPr>
            <a:lvl7pPr marL="4276725" indent="0">
              <a:buNone/>
              <a:defRPr sz="2495" b="1"/>
            </a:lvl7pPr>
            <a:lvl8pPr marL="4989830" indent="0">
              <a:buNone/>
              <a:defRPr sz="2495" b="1"/>
            </a:lvl8pPr>
            <a:lvl9pPr marL="5702300" indent="0">
              <a:buNone/>
              <a:defRPr sz="2495" b="1"/>
            </a:lvl9pPr>
          </a:lstStyle>
          <a:p>
            <a:pPr lvl="0"/>
            <a:r>
              <a:rPr lang="zh-CN" altLang="en-US" smtClean="0"/>
              <a:t>单击此处编辑母版文本样式</a:t>
            </a:r>
          </a:p>
        </p:txBody>
      </p:sp>
      <p:sp>
        <p:nvSpPr>
          <p:cNvPr id="4" name="内容占位符 3"/>
          <p:cNvSpPr>
            <a:spLocks noGrp="1"/>
          </p:cNvSpPr>
          <p:nvPr>
            <p:ph sz="half" idx="2"/>
          </p:nvPr>
        </p:nvSpPr>
        <p:spPr>
          <a:xfrm>
            <a:off x="1041469" y="3905550"/>
            <a:ext cx="6396468" cy="57444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7654500" y="2621026"/>
            <a:ext cx="6427969" cy="1284524"/>
          </a:xfrm>
        </p:spPr>
        <p:txBody>
          <a:bodyPr anchor="b"/>
          <a:lstStyle>
            <a:lvl1pPr marL="0" indent="0">
              <a:buNone/>
              <a:defRPr sz="3740" b="1"/>
            </a:lvl1pPr>
            <a:lvl2pPr marL="713105" indent="0">
              <a:buNone/>
              <a:defRPr sz="3120" b="1"/>
            </a:lvl2pPr>
            <a:lvl3pPr marL="1425575" indent="0">
              <a:buNone/>
              <a:defRPr sz="2805" b="1"/>
            </a:lvl3pPr>
            <a:lvl4pPr marL="2138680" indent="0">
              <a:buNone/>
              <a:defRPr sz="2495" b="1"/>
            </a:lvl4pPr>
            <a:lvl5pPr marL="2851150" indent="0">
              <a:buNone/>
              <a:defRPr sz="2495" b="1"/>
            </a:lvl5pPr>
            <a:lvl6pPr marL="3564255" indent="0">
              <a:buNone/>
              <a:defRPr sz="2495" b="1"/>
            </a:lvl6pPr>
            <a:lvl7pPr marL="4276725" indent="0">
              <a:buNone/>
              <a:defRPr sz="2495" b="1"/>
            </a:lvl7pPr>
            <a:lvl8pPr marL="4989830" indent="0">
              <a:buNone/>
              <a:defRPr sz="2495" b="1"/>
            </a:lvl8pPr>
            <a:lvl9pPr marL="5702300" indent="0">
              <a:buNone/>
              <a:defRPr sz="2495" b="1"/>
            </a:lvl9pPr>
          </a:lstStyle>
          <a:p>
            <a:pPr lvl="0"/>
            <a:r>
              <a:rPr lang="zh-CN" altLang="en-US" smtClean="0"/>
              <a:t>单击此处编辑母版文本样式</a:t>
            </a:r>
          </a:p>
        </p:txBody>
      </p:sp>
      <p:sp>
        <p:nvSpPr>
          <p:cNvPr id="6" name="内容占位符 5"/>
          <p:cNvSpPr>
            <a:spLocks noGrp="1"/>
          </p:cNvSpPr>
          <p:nvPr>
            <p:ph sz="quarter" idx="4"/>
          </p:nvPr>
        </p:nvSpPr>
        <p:spPr>
          <a:xfrm>
            <a:off x="7654500" y="3905550"/>
            <a:ext cx="6427969" cy="57444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2024/4/16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2024/4/16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2024/4/16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041469" y="712800"/>
            <a:ext cx="4876593" cy="2494800"/>
          </a:xfrm>
        </p:spPr>
        <p:txBody>
          <a:bodyPr anchor="b"/>
          <a:lstStyle>
            <a:lvl1pPr>
              <a:defRPr sz="499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6427969" y="1539450"/>
            <a:ext cx="7654500" cy="7598250"/>
          </a:xfrm>
        </p:spPr>
        <p:txBody>
          <a:bodyPr/>
          <a:lstStyle>
            <a:lvl1pPr>
              <a:defRPr sz="4990"/>
            </a:lvl1pPr>
            <a:lvl2pPr>
              <a:defRPr sz="4365"/>
            </a:lvl2pPr>
            <a:lvl3pPr>
              <a:defRPr sz="3740"/>
            </a:lvl3pPr>
            <a:lvl4pPr>
              <a:defRPr sz="3120"/>
            </a:lvl4pPr>
            <a:lvl5pPr>
              <a:defRPr sz="3120"/>
            </a:lvl5pPr>
            <a:lvl6pPr>
              <a:defRPr sz="3120"/>
            </a:lvl6pPr>
            <a:lvl7pPr>
              <a:defRPr sz="3120"/>
            </a:lvl7pPr>
            <a:lvl8pPr>
              <a:defRPr sz="3120"/>
            </a:lvl8pPr>
            <a:lvl9pPr>
              <a:defRPr sz="312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041469" y="3207600"/>
            <a:ext cx="4876593" cy="5942476"/>
          </a:xfrm>
        </p:spPr>
        <p:txBody>
          <a:bodyPr/>
          <a:lstStyle>
            <a:lvl1pPr marL="0" indent="0">
              <a:buNone/>
              <a:defRPr sz="2495"/>
            </a:lvl1pPr>
            <a:lvl2pPr marL="713105" indent="0">
              <a:buNone/>
              <a:defRPr sz="2185"/>
            </a:lvl2pPr>
            <a:lvl3pPr marL="1425575" indent="0">
              <a:buNone/>
              <a:defRPr sz="1870"/>
            </a:lvl3pPr>
            <a:lvl4pPr marL="2138680" indent="0">
              <a:buNone/>
              <a:defRPr sz="1560"/>
            </a:lvl4pPr>
            <a:lvl5pPr marL="2851150" indent="0">
              <a:buNone/>
              <a:defRPr sz="1560"/>
            </a:lvl5pPr>
            <a:lvl6pPr marL="3564255" indent="0">
              <a:buNone/>
              <a:defRPr sz="1560"/>
            </a:lvl6pPr>
            <a:lvl7pPr marL="4276725" indent="0">
              <a:buNone/>
              <a:defRPr sz="1560"/>
            </a:lvl7pPr>
            <a:lvl8pPr marL="4989830" indent="0">
              <a:buNone/>
              <a:defRPr sz="1560"/>
            </a:lvl8pPr>
            <a:lvl9pPr marL="5702300" indent="0">
              <a:buNone/>
              <a:defRPr sz="156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2024/4/16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041469" y="712800"/>
            <a:ext cx="4876593" cy="2494800"/>
          </a:xfrm>
        </p:spPr>
        <p:txBody>
          <a:bodyPr anchor="b"/>
          <a:lstStyle>
            <a:lvl1pPr>
              <a:defRPr sz="499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6427969" y="1539450"/>
            <a:ext cx="7654500" cy="7598250"/>
          </a:xfrm>
        </p:spPr>
        <p:txBody>
          <a:bodyPr/>
          <a:lstStyle>
            <a:lvl1pPr marL="0" indent="0">
              <a:buNone/>
              <a:defRPr sz="4990"/>
            </a:lvl1pPr>
            <a:lvl2pPr marL="713105" indent="0">
              <a:buNone/>
              <a:defRPr sz="4365"/>
            </a:lvl2pPr>
            <a:lvl3pPr marL="1425575" indent="0">
              <a:buNone/>
              <a:defRPr sz="3740"/>
            </a:lvl3pPr>
            <a:lvl4pPr marL="2138680" indent="0">
              <a:buNone/>
              <a:defRPr sz="3120"/>
            </a:lvl4pPr>
            <a:lvl5pPr marL="2851150" indent="0">
              <a:buNone/>
              <a:defRPr sz="3120"/>
            </a:lvl5pPr>
            <a:lvl6pPr marL="3564255" indent="0">
              <a:buNone/>
              <a:defRPr sz="3120"/>
            </a:lvl6pPr>
            <a:lvl7pPr marL="4276725" indent="0">
              <a:buNone/>
              <a:defRPr sz="3120"/>
            </a:lvl7pPr>
            <a:lvl8pPr marL="4989830" indent="0">
              <a:buNone/>
              <a:defRPr sz="3120"/>
            </a:lvl8pPr>
            <a:lvl9pPr marL="5702300" indent="0">
              <a:buNone/>
              <a:defRPr sz="3120"/>
            </a:lvl9pPr>
          </a:lstStyle>
          <a:p>
            <a:endParaRPr lang="zh-CN" altLang="en-US"/>
          </a:p>
        </p:txBody>
      </p:sp>
      <p:sp>
        <p:nvSpPr>
          <p:cNvPr id="4" name="文本占位符 3"/>
          <p:cNvSpPr>
            <a:spLocks noGrp="1"/>
          </p:cNvSpPr>
          <p:nvPr>
            <p:ph type="body" sz="half" idx="2"/>
          </p:nvPr>
        </p:nvSpPr>
        <p:spPr>
          <a:xfrm>
            <a:off x="1041469" y="3207600"/>
            <a:ext cx="4876593" cy="5942476"/>
          </a:xfrm>
        </p:spPr>
        <p:txBody>
          <a:bodyPr/>
          <a:lstStyle>
            <a:lvl1pPr marL="0" indent="0">
              <a:buNone/>
              <a:defRPr sz="2495"/>
            </a:lvl1pPr>
            <a:lvl2pPr marL="713105" indent="0">
              <a:buNone/>
              <a:defRPr sz="2185"/>
            </a:lvl2pPr>
            <a:lvl3pPr marL="1425575" indent="0">
              <a:buNone/>
              <a:defRPr sz="1870"/>
            </a:lvl3pPr>
            <a:lvl4pPr marL="2138680" indent="0">
              <a:buNone/>
              <a:defRPr sz="1560"/>
            </a:lvl4pPr>
            <a:lvl5pPr marL="2851150" indent="0">
              <a:buNone/>
              <a:defRPr sz="1560"/>
            </a:lvl5pPr>
            <a:lvl6pPr marL="3564255" indent="0">
              <a:buNone/>
              <a:defRPr sz="1560"/>
            </a:lvl6pPr>
            <a:lvl7pPr marL="4276725" indent="0">
              <a:buNone/>
              <a:defRPr sz="1560"/>
            </a:lvl7pPr>
            <a:lvl8pPr marL="4989830" indent="0">
              <a:buNone/>
              <a:defRPr sz="1560"/>
            </a:lvl8pPr>
            <a:lvl9pPr marL="5702300" indent="0">
              <a:buNone/>
              <a:defRPr sz="156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2024/4/16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039500" y="569250"/>
            <a:ext cx="13041000" cy="2066626"/>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39500" y="2846250"/>
            <a:ext cx="13041000" cy="678397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1039500" y="9909900"/>
            <a:ext cx="3402000" cy="569250"/>
          </a:xfrm>
          <a:prstGeom prst="rect">
            <a:avLst/>
          </a:prstGeom>
        </p:spPr>
        <p:txBody>
          <a:bodyPr vert="horz" lIns="91440" tIns="45720" rIns="91440" bIns="45720" rtlCol="0" anchor="ctr"/>
          <a:lstStyle>
            <a:lvl1pPr algn="l">
              <a:defRPr sz="1870">
                <a:solidFill>
                  <a:schemeClr val="tx1">
                    <a:tint val="75000"/>
                  </a:schemeClr>
                </a:solidFill>
              </a:defRPr>
            </a:lvl1pPr>
          </a:lstStyle>
          <a:p>
            <a:fld id="{D997B5FA-0921-464F-AAE1-844C04324D75}" type="datetimeFigureOut">
              <a:rPr lang="zh-CN" altLang="en-US" smtClean="0"/>
              <a:pPr/>
              <a:t>2024/4/16</a:t>
            </a:fld>
            <a:endParaRPr lang="zh-CN" altLang="en-US"/>
          </a:p>
        </p:txBody>
      </p:sp>
      <p:sp>
        <p:nvSpPr>
          <p:cNvPr id="5" name="页脚占位符 4"/>
          <p:cNvSpPr>
            <a:spLocks noGrp="1"/>
          </p:cNvSpPr>
          <p:nvPr>
            <p:ph type="ftr" sz="quarter" idx="3"/>
          </p:nvPr>
        </p:nvSpPr>
        <p:spPr>
          <a:xfrm>
            <a:off x="5008500" y="9909900"/>
            <a:ext cx="5103000" cy="569250"/>
          </a:xfrm>
          <a:prstGeom prst="rect">
            <a:avLst/>
          </a:prstGeom>
        </p:spPr>
        <p:txBody>
          <a:bodyPr vert="horz" lIns="91440" tIns="45720" rIns="91440" bIns="45720" rtlCol="0" anchor="ctr"/>
          <a:lstStyle>
            <a:lvl1pPr algn="ctr">
              <a:defRPr sz="187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0678500" y="9909900"/>
            <a:ext cx="3402000" cy="569250"/>
          </a:xfrm>
          <a:prstGeom prst="rect">
            <a:avLst/>
          </a:prstGeom>
        </p:spPr>
        <p:txBody>
          <a:bodyPr vert="horz" lIns="91440" tIns="45720" rIns="91440" bIns="45720" rtlCol="0" anchor="ctr"/>
          <a:lstStyle>
            <a:lvl1pPr algn="r">
              <a:defRPr sz="187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425575"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9pPr>
    </p:bodyStyle>
    <p:otherStyle>
      <a:defPPr>
        <a:defRPr lang="zh-CN"/>
      </a:defPPr>
      <a:lvl1pPr marL="0" algn="l" defTabSz="1425575" rtl="0" eaLnBrk="1" latinLnBrk="0" hangingPunct="1">
        <a:defRPr sz="2805" kern="1200">
          <a:solidFill>
            <a:schemeClr val="tx1"/>
          </a:solidFill>
          <a:latin typeface="+mn-lt"/>
          <a:ea typeface="+mn-ea"/>
          <a:cs typeface="+mn-cs"/>
        </a:defRPr>
      </a:lvl1pPr>
      <a:lvl2pPr marL="713105" algn="l" defTabSz="1425575" rtl="0" eaLnBrk="1" latinLnBrk="0" hangingPunct="1">
        <a:defRPr sz="2805" kern="1200">
          <a:solidFill>
            <a:schemeClr val="tx1"/>
          </a:solidFill>
          <a:latin typeface="+mn-lt"/>
          <a:ea typeface="+mn-ea"/>
          <a:cs typeface="+mn-cs"/>
        </a:defRPr>
      </a:lvl2pPr>
      <a:lvl3pPr marL="1425575" algn="l" defTabSz="1425575" rtl="0" eaLnBrk="1" latinLnBrk="0" hangingPunct="1">
        <a:defRPr sz="2805" kern="1200">
          <a:solidFill>
            <a:schemeClr val="tx1"/>
          </a:solidFill>
          <a:latin typeface="+mn-lt"/>
          <a:ea typeface="+mn-ea"/>
          <a:cs typeface="+mn-cs"/>
        </a:defRPr>
      </a:lvl3pPr>
      <a:lvl4pPr marL="2138680" algn="l" defTabSz="1425575" rtl="0" eaLnBrk="1" latinLnBrk="0" hangingPunct="1">
        <a:defRPr sz="2805" kern="1200">
          <a:solidFill>
            <a:schemeClr val="tx1"/>
          </a:solidFill>
          <a:latin typeface="+mn-lt"/>
          <a:ea typeface="+mn-ea"/>
          <a:cs typeface="+mn-cs"/>
        </a:defRPr>
      </a:lvl4pPr>
      <a:lvl5pPr marL="2851150" algn="l" defTabSz="1425575" rtl="0" eaLnBrk="1" latinLnBrk="0" hangingPunct="1">
        <a:defRPr sz="2805" kern="1200">
          <a:solidFill>
            <a:schemeClr val="tx1"/>
          </a:solidFill>
          <a:latin typeface="+mn-lt"/>
          <a:ea typeface="+mn-ea"/>
          <a:cs typeface="+mn-cs"/>
        </a:defRPr>
      </a:lvl5pPr>
      <a:lvl6pPr marL="3564255" algn="l" defTabSz="1425575" rtl="0" eaLnBrk="1" latinLnBrk="0" hangingPunct="1">
        <a:defRPr sz="2805" kern="1200">
          <a:solidFill>
            <a:schemeClr val="tx1"/>
          </a:solidFill>
          <a:latin typeface="+mn-lt"/>
          <a:ea typeface="+mn-ea"/>
          <a:cs typeface="+mn-cs"/>
        </a:defRPr>
      </a:lvl6pPr>
      <a:lvl7pPr marL="4276725" algn="l" defTabSz="1425575" rtl="0" eaLnBrk="1" latinLnBrk="0" hangingPunct="1">
        <a:defRPr sz="2805" kern="1200">
          <a:solidFill>
            <a:schemeClr val="tx1"/>
          </a:solidFill>
          <a:latin typeface="+mn-lt"/>
          <a:ea typeface="+mn-ea"/>
          <a:cs typeface="+mn-cs"/>
        </a:defRPr>
      </a:lvl7pPr>
      <a:lvl8pPr marL="4989830" algn="l" defTabSz="1425575" rtl="0" eaLnBrk="1" latinLnBrk="0" hangingPunct="1">
        <a:defRPr sz="2805" kern="1200">
          <a:solidFill>
            <a:schemeClr val="tx1"/>
          </a:solidFill>
          <a:latin typeface="+mn-lt"/>
          <a:ea typeface="+mn-ea"/>
          <a:cs typeface="+mn-cs"/>
        </a:defRPr>
      </a:lvl8pPr>
      <a:lvl9pPr marL="5702300" algn="l" defTabSz="1425575" rtl="0" eaLnBrk="1" latinLnBrk="0" hangingPunct="1">
        <a:defRPr sz="28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89869" y="145415"/>
            <a:ext cx="13474527" cy="1297940"/>
          </a:xfrm>
        </p:spPr>
        <p:txBody>
          <a:bodyPr/>
          <a:lstStyle/>
          <a:p>
            <a:pPr algn="ctr"/>
            <a:r>
              <a:rPr lang="zh-CN" altLang="en-US" sz="2800" b="1" dirty="0" smtClean="0"/>
              <a:t>《琼台师范学院桂林洋校区实践教学及师生综合楼建设项目》</a:t>
            </a:r>
            <a:r>
              <a:rPr lang="zh-CN" altLang="en-US" sz="2800" b="1" dirty="0"/>
              <a:t>规划设计方案变更公示</a:t>
            </a:r>
          </a:p>
        </p:txBody>
      </p:sp>
      <p:sp>
        <p:nvSpPr>
          <p:cNvPr id="9" name="文本框 8"/>
          <p:cNvSpPr txBox="1"/>
          <p:nvPr/>
        </p:nvSpPr>
        <p:spPr>
          <a:xfrm>
            <a:off x="887095" y="1432560"/>
            <a:ext cx="6402070" cy="9258300"/>
          </a:xfrm>
          <a:prstGeom prst="rect">
            <a:avLst/>
          </a:prstGeom>
        </p:spPr>
        <p:txBody>
          <a:bodyPr>
            <a:noAutofit/>
            <a:extLst>
              <a:ext uri="{4A0BC546-FE56-4ADE-93B0-CB8AF2F6F144}">
                <wpsdc:textFrameExt xmlns:wpsdc="http://www.wps.cn/officeDocument/2022/drawingmlCustomData" xmlns="" type="text"/>
              </a:ext>
            </a:extLst>
          </a:bodyPr>
          <a:lstStyle/>
          <a:p>
            <a:pPr indent="472440" algn="l">
              <a:lnSpc>
                <a:spcPct val="150000"/>
              </a:lnSpc>
              <a:buClrTx/>
              <a:buSzTx/>
              <a:buFontTx/>
            </a:pPr>
            <a:r>
              <a:rPr lang="zh-CN" altLang="en-US" sz="1400" dirty="0">
                <a:latin typeface="+mn-ea"/>
              </a:rPr>
              <a:t>根据项目建设工程实施需要，拟对</a:t>
            </a:r>
            <a:r>
              <a:rPr lang="zh-CN" altLang="en-US" sz="1400" dirty="0" smtClean="0">
                <a:latin typeface="+mn-ea"/>
              </a:rPr>
              <a:t>“琼台师范学院桂林洋校区实践教学及师生活动综合楼”</a:t>
            </a:r>
            <a:r>
              <a:rPr lang="zh-CN" altLang="en-US" sz="1400" dirty="0">
                <a:latin typeface="+mn-ea"/>
              </a:rPr>
              <a:t>规划设计方案进行变更。此次规划设计变更的主要内容如下：</a:t>
            </a:r>
          </a:p>
          <a:p>
            <a:pPr>
              <a:lnSpc>
                <a:spcPct val="150000"/>
              </a:lnSpc>
            </a:pPr>
            <a:r>
              <a:rPr lang="en-US" altLang="zh-CN" sz="1400" dirty="0" smtClean="0">
                <a:latin typeface="+mn-ea"/>
              </a:rPr>
              <a:t>        </a:t>
            </a:r>
            <a:r>
              <a:rPr altLang="zh-CN" sz="1400" dirty="0">
                <a:latin typeface="+mn-ea"/>
              </a:rPr>
              <a:t>一、指标变更</a:t>
            </a:r>
          </a:p>
          <a:p>
            <a:pPr algn="l">
              <a:lnSpc>
                <a:spcPct val="150000"/>
              </a:lnSpc>
              <a:buClrTx/>
              <a:buSzTx/>
              <a:buNone/>
            </a:pPr>
            <a:r>
              <a:rPr altLang="zh-CN" sz="1400" dirty="0">
                <a:latin typeface="+mn-ea"/>
              </a:rPr>
              <a:t>1.总建筑占地面积由4524.88㎡变更为4701.24㎡（增加了</a:t>
            </a:r>
          </a:p>
          <a:p>
            <a:pPr algn="l">
              <a:lnSpc>
                <a:spcPct val="150000"/>
              </a:lnSpc>
              <a:buClrTx/>
              <a:buSzTx/>
              <a:buNone/>
            </a:pPr>
            <a:r>
              <a:rPr altLang="zh-CN" sz="1400" dirty="0">
                <a:latin typeface="+mn-ea"/>
              </a:rPr>
              <a:t>176.36㎡）。建筑密度由45.13%变更为46.89%（增加了1.76%）。</a:t>
            </a:r>
          </a:p>
          <a:p>
            <a:pPr algn="l">
              <a:lnSpc>
                <a:spcPct val="150000"/>
              </a:lnSpc>
              <a:buClrTx/>
              <a:buSzTx/>
              <a:buNone/>
            </a:pPr>
            <a:r>
              <a:rPr altLang="zh-CN" sz="1400" dirty="0">
                <a:latin typeface="+mn-ea"/>
              </a:rPr>
              <a:t>2. 各项具体指标详总平面方案。</a:t>
            </a:r>
          </a:p>
          <a:p>
            <a:pPr algn="l">
              <a:lnSpc>
                <a:spcPct val="150000"/>
              </a:lnSpc>
              <a:buClrTx/>
              <a:buSzTx/>
              <a:buNone/>
            </a:pPr>
            <a:r>
              <a:rPr altLang="zh-CN" sz="1400" dirty="0">
                <a:latin typeface="+mn-ea"/>
              </a:rPr>
              <a:t>      </a:t>
            </a:r>
            <a:r>
              <a:rPr lang="en-US" sz="1400" dirty="0">
                <a:latin typeface="+mn-ea"/>
              </a:rPr>
              <a:t>    </a:t>
            </a:r>
            <a:r>
              <a:rPr lang="zh-CN" altLang="en-US" sz="1400" dirty="0">
                <a:latin typeface="+mn-ea"/>
              </a:rPr>
              <a:t>二</a:t>
            </a:r>
            <a:r>
              <a:rPr altLang="zh-CN" sz="1400" dirty="0">
                <a:latin typeface="+mn-ea"/>
              </a:rPr>
              <a:t>、建筑单体</a:t>
            </a:r>
            <a:r>
              <a:rPr lang="zh-CN" sz="1400" dirty="0">
                <a:latin typeface="+mn-ea"/>
              </a:rPr>
              <a:t>平面</a:t>
            </a:r>
            <a:r>
              <a:rPr altLang="zh-CN" sz="1400" dirty="0">
                <a:latin typeface="+mn-ea"/>
              </a:rPr>
              <a:t>变更</a:t>
            </a:r>
          </a:p>
          <a:p>
            <a:pPr>
              <a:lnSpc>
                <a:spcPct val="150000"/>
              </a:lnSpc>
            </a:pPr>
            <a:r>
              <a:rPr altLang="zh-CN" sz="1400" dirty="0">
                <a:latin typeface="+mn-ea"/>
              </a:rPr>
              <a:t>1. 建筑首层平面</a:t>
            </a:r>
            <a:r>
              <a:rPr lang="zh-CN" sz="1400" dirty="0">
                <a:latin typeface="+mn-ea"/>
              </a:rPr>
              <a:t>变更</a:t>
            </a:r>
            <a:r>
              <a:rPr altLang="zh-CN" sz="1400" dirty="0">
                <a:latin typeface="+mn-ea"/>
              </a:rPr>
              <a:t>。</a:t>
            </a:r>
          </a:p>
          <a:p>
            <a:pPr>
              <a:lnSpc>
                <a:spcPct val="150000"/>
              </a:lnSpc>
            </a:pPr>
            <a:r>
              <a:rPr altLang="zh-CN" sz="1400" dirty="0">
                <a:latin typeface="+mn-ea"/>
                <a:sym typeface="+mn-ea"/>
              </a:rPr>
              <a:t>2. 具体详见各层平面图。</a:t>
            </a:r>
            <a:r>
              <a:rPr lang="en-US" sz="1400" dirty="0">
                <a:latin typeface="+mn-ea"/>
              </a:rPr>
              <a:t> </a:t>
            </a:r>
            <a:endParaRPr altLang="zh-CN" sz="1400" dirty="0">
              <a:latin typeface="+mn-ea"/>
            </a:endParaRPr>
          </a:p>
        </p:txBody>
      </p:sp>
      <p:sp>
        <p:nvSpPr>
          <p:cNvPr id="22" name="文本框 21"/>
          <p:cNvSpPr txBox="1"/>
          <p:nvPr/>
        </p:nvSpPr>
        <p:spPr>
          <a:xfrm>
            <a:off x="5812790" y="10074910"/>
            <a:ext cx="3493770" cy="331470"/>
          </a:xfrm>
          <a:prstGeom prst="rect">
            <a:avLst/>
          </a:prstGeom>
        </p:spPr>
        <p:txBody>
          <a:bodyPr>
            <a:noAutofit/>
            <a:extLst>
              <a:ext uri="{4A0BC546-FE56-4ADE-93B0-CB8AF2F6F144}">
                <wpsdc:textFrameExt xmlns:wpsdc="http://www.wps.cn/officeDocument/2022/drawingmlCustomData" xmlns="" type="text"/>
              </a:ext>
            </a:extLst>
          </a:bodyPr>
          <a:lstStyle/>
          <a:p>
            <a:pPr indent="472440" algn="l">
              <a:lnSpc>
                <a:spcPct val="150000"/>
              </a:lnSpc>
              <a:buClrTx/>
              <a:buSzTx/>
              <a:buFontTx/>
            </a:pPr>
            <a:r>
              <a:rPr lang="zh-CN" altLang="zh-CN" sz="1400" dirty="0">
                <a:latin typeface="Arial" panose="020B0604020202020204" pitchFamily="34" charset="0"/>
                <a:ea typeface="微软雅黑" panose="020B0503020204020204" charset="-122"/>
              </a:rPr>
              <a:t>注：具体变更内容详见网站。</a:t>
            </a:r>
          </a:p>
        </p:txBody>
      </p:sp>
      <p:cxnSp>
        <p:nvCxnSpPr>
          <p:cNvPr id="23" name="直接连接符 22"/>
          <p:cNvCxnSpPr/>
          <p:nvPr/>
        </p:nvCxnSpPr>
        <p:spPr>
          <a:xfrm>
            <a:off x="5715" y="1285240"/>
            <a:ext cx="15113635" cy="0"/>
          </a:xfrm>
          <a:prstGeom prst="line">
            <a:avLst/>
          </a:prstGeom>
          <a:ln w="38100">
            <a:solidFill>
              <a:schemeClr val="accent1">
                <a:lumMod val="60000"/>
                <a:lumOff val="40000"/>
              </a:schemeClr>
            </a:solidFill>
          </a:ln>
        </p:spPr>
        <p:style>
          <a:lnRef idx="2">
            <a:schemeClr val="accent1"/>
          </a:lnRef>
          <a:fillRef idx="0">
            <a:srgbClr val="FFFFFF"/>
          </a:fillRef>
          <a:effectRef idx="0">
            <a:srgbClr val="FFFFFF"/>
          </a:effectRef>
          <a:fontRef idx="minor">
            <a:schemeClr val="tx1"/>
          </a:fontRef>
        </p:style>
      </p:cxnSp>
      <p:pic>
        <p:nvPicPr>
          <p:cNvPr id="11" name="图片 10"/>
          <p:cNvPicPr>
            <a:picLocks noChangeAspect="1"/>
          </p:cNvPicPr>
          <p:nvPr/>
        </p:nvPicPr>
        <p:blipFill>
          <a:blip r:embed="rId2"/>
          <a:stretch>
            <a:fillRect/>
          </a:stretch>
        </p:blipFill>
        <p:spPr>
          <a:xfrm>
            <a:off x="7639050" y="3569970"/>
            <a:ext cx="1819275" cy="147955"/>
          </a:xfrm>
          <a:prstGeom prst="rect">
            <a:avLst/>
          </a:prstGeom>
        </p:spPr>
      </p:pic>
      <p:pic>
        <p:nvPicPr>
          <p:cNvPr id="7" name="图片 6" descr="提取自琼台师范学院桂林洋校区实践教学及师生活动综合楼建设项目基底面积变更（盖章）"/>
          <p:cNvPicPr>
            <a:picLocks noChangeAspect="1"/>
          </p:cNvPicPr>
          <p:nvPr/>
        </p:nvPicPr>
        <p:blipFill>
          <a:blip r:embed="rId3" cstate="print"/>
          <a:srcRect l="13916" t="5084" r="9351" b="1788"/>
          <a:stretch>
            <a:fillRect/>
          </a:stretch>
        </p:blipFill>
        <p:spPr>
          <a:xfrm>
            <a:off x="847725" y="4685665"/>
            <a:ext cx="6221095" cy="5389245"/>
          </a:xfrm>
          <a:prstGeom prst="rect">
            <a:avLst/>
          </a:prstGeom>
        </p:spPr>
      </p:pic>
      <p:pic>
        <p:nvPicPr>
          <p:cNvPr id="8" name="图片 7" descr="提取自琼台师范学院桂林洋校区实践教学及师生活动综合楼建设项目基底面积变更（盖章）_1"/>
          <p:cNvPicPr>
            <a:picLocks noChangeAspect="1"/>
          </p:cNvPicPr>
          <p:nvPr/>
        </p:nvPicPr>
        <p:blipFill>
          <a:blip r:embed="rId4" cstate="print"/>
          <a:srcRect l="2259" t="2845" r="2454" b="7021"/>
          <a:stretch>
            <a:fillRect/>
          </a:stretch>
        </p:blipFill>
        <p:spPr>
          <a:xfrm>
            <a:off x="8693785" y="5780405"/>
            <a:ext cx="6245225" cy="4217035"/>
          </a:xfrm>
          <a:prstGeom prst="rect">
            <a:avLst/>
          </a:prstGeom>
        </p:spPr>
      </p:pic>
      <p:pic>
        <p:nvPicPr>
          <p:cNvPr id="12" name="图片 11" descr="提取自琼台师范学院桂林洋校区实践教学及师生活动综合楼建设项目基底面积变更（盖章）(1)"/>
          <p:cNvPicPr>
            <a:picLocks noChangeAspect="1"/>
          </p:cNvPicPr>
          <p:nvPr/>
        </p:nvPicPr>
        <p:blipFill>
          <a:blip r:embed="rId5" cstate="print"/>
          <a:srcRect l="5485" t="9275" r="20395" b="13072"/>
          <a:stretch>
            <a:fillRect/>
          </a:stretch>
        </p:blipFill>
        <p:spPr>
          <a:xfrm>
            <a:off x="8693785" y="1285240"/>
            <a:ext cx="5768340" cy="4271645"/>
          </a:xfrm>
          <a:prstGeom prst="rect">
            <a:avLst/>
          </a:prstGeom>
        </p:spPr>
      </p:pic>
      <p:sp>
        <p:nvSpPr>
          <p:cNvPr id="13" name="文本框 12"/>
          <p:cNvSpPr txBox="1"/>
          <p:nvPr/>
        </p:nvSpPr>
        <p:spPr>
          <a:xfrm>
            <a:off x="11141075" y="5556885"/>
            <a:ext cx="873125" cy="248285"/>
          </a:xfrm>
          <a:prstGeom prst="rect">
            <a:avLst/>
          </a:prstGeom>
          <a:noFill/>
        </p:spPr>
        <p:txBody>
          <a:bodyPr wrap="square" rtlCol="0">
            <a:noAutofit/>
          </a:bodyPr>
          <a:lstStyle/>
          <a:p>
            <a:r>
              <a:rPr lang="zh-CN" altLang="en-US" sz="1200"/>
              <a:t>原方案</a:t>
            </a:r>
          </a:p>
        </p:txBody>
      </p:sp>
      <p:sp>
        <p:nvSpPr>
          <p:cNvPr id="14" name="文本框 13"/>
          <p:cNvSpPr txBox="1"/>
          <p:nvPr/>
        </p:nvSpPr>
        <p:spPr>
          <a:xfrm>
            <a:off x="11141075" y="9997440"/>
            <a:ext cx="1090295" cy="265430"/>
          </a:xfrm>
          <a:prstGeom prst="rect">
            <a:avLst/>
          </a:prstGeom>
          <a:noFill/>
        </p:spPr>
        <p:txBody>
          <a:bodyPr wrap="square" rtlCol="0">
            <a:noAutofit/>
          </a:bodyPr>
          <a:lstStyle/>
          <a:p>
            <a:r>
              <a:rPr lang="zh-CN" altLang="en-US" sz="1200"/>
              <a:t>变更方案</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GNmMzU4NWNjYWViMWU3MGE3NGVmN2FhNjNlZjk5MWIifQ=="/>
  <p:tag name="commondata" val="eyJoZGlkIjoiMDY1YWY4Y2FlY2ZhNTBlZDA1YmZmZTZiNTM0MjgzZjUifQ=="/>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103</Words>
  <Application>WPS 演示</Application>
  <PresentationFormat>自定义</PresentationFormat>
  <Paragraphs>12</Paragraphs>
  <Slides>1</Slides>
  <Notes>0</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WPS</vt:lpstr>
      <vt:lpstr>《琼台师范学院桂林洋校区实践教学及师生综合楼建设项目》规划设计方案变更公示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《海口罗牛山玖悦荟项目》规划设计方案变更公示</dc:title>
  <dc:creator>Administrator</dc:creator>
  <cp:lastModifiedBy>lenovo</cp:lastModifiedBy>
  <cp:revision>17</cp:revision>
  <dcterms:created xsi:type="dcterms:W3CDTF">2023-12-13T00:53:00Z</dcterms:created>
  <dcterms:modified xsi:type="dcterms:W3CDTF">2024-04-16T06:37:42Z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B8C03B5A927A4EA2823D13FED50F2D2A_13</vt:lpwstr>
  </property>
  <property fmtid="{D5CDD505-2E9C-101B-9397-08002B2CF9AE}" pid="3" name="KSOProductBuildVer">
    <vt:lpwstr>2052-12.1.0.16417</vt:lpwstr>
  </property>
</Properties>
</file>