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Lst>
  <p:notesMasterIdLst>
    <p:notesMasterId r:id="rId4"/>
  </p:notesMasterIdLst>
  <p:handoutMasterIdLst>
    <p:handoutMasterId r:id="rId5"/>
  </p:handoutMasterIdLst>
  <p:sldIdLst>
    <p:sldId id="593" r:id="rId2"/>
    <p:sldId id="599" r:id="rId3"/>
  </p:sldIdLst>
  <p:sldSz cx="15122525" cy="10691813"/>
  <p:notesSz cx="9866313" cy="14295438"/>
  <p:custDataLst>
    <p:tags r:id="rId6"/>
  </p:custDataLst>
  <p:defaultTextStyle>
    <a:defPPr>
      <a:defRPr lang="zh-CN"/>
    </a:defPPr>
    <a:lvl1pPr marL="0" lvl="0" indent="0" algn="l" defTabSz="1475105" rtl="0" eaLnBrk="0" fontAlgn="base" latinLnBrk="0" hangingPunct="0">
      <a:lnSpc>
        <a:spcPct val="100000"/>
      </a:lnSpc>
      <a:spcBef>
        <a:spcPct val="0"/>
      </a:spcBef>
      <a:spcAft>
        <a:spcPct val="0"/>
      </a:spcAft>
      <a:buNone/>
      <a:defRPr sz="2900" b="0" i="0" u="none" kern="1200" baseline="0">
        <a:solidFill>
          <a:schemeClr val="tx1"/>
        </a:solidFill>
        <a:latin typeface="Arial" panose="020B0604020202020204" pitchFamily="34" charset="0"/>
        <a:ea typeface="宋体" panose="02010600030101010101" pitchFamily="2" charset="-122"/>
        <a:cs typeface="+mn-cs"/>
      </a:defRPr>
    </a:lvl1pPr>
    <a:lvl2pPr marL="736600" lvl="1" indent="-279400" algn="l" defTabSz="1475105" rtl="0" eaLnBrk="0" fontAlgn="base" latinLnBrk="0" hangingPunct="0">
      <a:lnSpc>
        <a:spcPct val="100000"/>
      </a:lnSpc>
      <a:spcBef>
        <a:spcPct val="0"/>
      </a:spcBef>
      <a:spcAft>
        <a:spcPct val="0"/>
      </a:spcAft>
      <a:buNone/>
      <a:defRPr sz="2900" b="0" i="0" u="none" kern="1200" baseline="0">
        <a:solidFill>
          <a:schemeClr val="tx1"/>
        </a:solidFill>
        <a:latin typeface="Arial" panose="020B0604020202020204" pitchFamily="34" charset="0"/>
        <a:ea typeface="宋体" panose="02010600030101010101" pitchFamily="2" charset="-122"/>
        <a:cs typeface="+mn-cs"/>
      </a:defRPr>
    </a:lvl2pPr>
    <a:lvl3pPr marL="1475105" lvl="2" indent="-560705" algn="l" defTabSz="1475105" rtl="0" eaLnBrk="0" fontAlgn="base" latinLnBrk="0" hangingPunct="0">
      <a:lnSpc>
        <a:spcPct val="100000"/>
      </a:lnSpc>
      <a:spcBef>
        <a:spcPct val="0"/>
      </a:spcBef>
      <a:spcAft>
        <a:spcPct val="0"/>
      </a:spcAft>
      <a:buNone/>
      <a:defRPr sz="2900" b="0" i="0" u="none" kern="1200" baseline="0">
        <a:solidFill>
          <a:schemeClr val="tx1"/>
        </a:solidFill>
        <a:latin typeface="Arial" panose="020B0604020202020204" pitchFamily="34" charset="0"/>
        <a:ea typeface="宋体" panose="02010600030101010101" pitchFamily="2" charset="-122"/>
        <a:cs typeface="+mn-cs"/>
      </a:defRPr>
    </a:lvl3pPr>
    <a:lvl4pPr marL="2211705" lvl="3" indent="-840105" algn="l" defTabSz="1475105" rtl="0" eaLnBrk="0" fontAlgn="base" latinLnBrk="0" hangingPunct="0">
      <a:lnSpc>
        <a:spcPct val="100000"/>
      </a:lnSpc>
      <a:spcBef>
        <a:spcPct val="0"/>
      </a:spcBef>
      <a:spcAft>
        <a:spcPct val="0"/>
      </a:spcAft>
      <a:buNone/>
      <a:defRPr sz="2900" b="0" i="0" u="none" kern="1200" baseline="0">
        <a:solidFill>
          <a:schemeClr val="tx1"/>
        </a:solidFill>
        <a:latin typeface="Arial" panose="020B0604020202020204" pitchFamily="34" charset="0"/>
        <a:ea typeface="宋体" panose="02010600030101010101" pitchFamily="2" charset="-122"/>
        <a:cs typeface="+mn-cs"/>
      </a:defRPr>
    </a:lvl4pPr>
    <a:lvl5pPr marL="2949575" lvl="4" indent="-1120775" algn="l" defTabSz="1475105" rtl="0" eaLnBrk="0" fontAlgn="base" latinLnBrk="0" hangingPunct="0">
      <a:lnSpc>
        <a:spcPct val="100000"/>
      </a:lnSpc>
      <a:spcBef>
        <a:spcPct val="0"/>
      </a:spcBef>
      <a:spcAft>
        <a:spcPct val="0"/>
      </a:spcAft>
      <a:buNone/>
      <a:defRPr sz="29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1120775" algn="l" defTabSz="1475105" rtl="0" eaLnBrk="0" fontAlgn="base" latinLnBrk="0" hangingPunct="0">
      <a:lnSpc>
        <a:spcPct val="100000"/>
      </a:lnSpc>
      <a:spcBef>
        <a:spcPct val="0"/>
      </a:spcBef>
      <a:spcAft>
        <a:spcPct val="0"/>
      </a:spcAft>
      <a:buNone/>
      <a:defRPr sz="29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1120775" algn="l" defTabSz="1475105" rtl="0" eaLnBrk="0" fontAlgn="base" latinLnBrk="0" hangingPunct="0">
      <a:lnSpc>
        <a:spcPct val="100000"/>
      </a:lnSpc>
      <a:spcBef>
        <a:spcPct val="0"/>
      </a:spcBef>
      <a:spcAft>
        <a:spcPct val="0"/>
      </a:spcAft>
      <a:buNone/>
      <a:defRPr sz="29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1120775" algn="l" defTabSz="1475105" rtl="0" eaLnBrk="0" fontAlgn="base" latinLnBrk="0" hangingPunct="0">
      <a:lnSpc>
        <a:spcPct val="100000"/>
      </a:lnSpc>
      <a:spcBef>
        <a:spcPct val="0"/>
      </a:spcBef>
      <a:spcAft>
        <a:spcPct val="0"/>
      </a:spcAft>
      <a:buNone/>
      <a:defRPr sz="29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1120775" algn="l" defTabSz="1475105" rtl="0" eaLnBrk="0" fontAlgn="base" latinLnBrk="0" hangingPunct="0">
      <a:lnSpc>
        <a:spcPct val="100000"/>
      </a:lnSpc>
      <a:spcBef>
        <a:spcPct val="0"/>
      </a:spcBef>
      <a:spcAft>
        <a:spcPct val="0"/>
      </a:spcAft>
      <a:buNone/>
      <a:defRPr sz="2900"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322" userDrawn="1">
          <p15:clr>
            <a:srgbClr val="A4A3A4"/>
          </p15:clr>
        </p15:guide>
        <p15:guide id="2" pos="4763">
          <p15:clr>
            <a:srgbClr val="A4A3A4"/>
          </p15:clr>
        </p15:guide>
      </p15:sldGuideLst>
    </p:ext>
    <p:ext uri="{2D200454-40CA-4A62-9FC3-DE9A4176ACB9}">
      <p15:notesGuideLst xmlns:p15="http://schemas.microsoft.com/office/powerpoint/2012/main">
        <p15:guide id="1" orient="horz" pos="3129">
          <p15:clr>
            <a:srgbClr val="A4A3A4"/>
          </p15:clr>
        </p15:guide>
        <p15:guide id="2" orient="horz" pos="4480">
          <p15:clr>
            <a:srgbClr val="A4A3A4"/>
          </p15:clr>
        </p15:guide>
        <p15:guide id="3" pos="2102">
          <p15:clr>
            <a:srgbClr val="A4A3A4"/>
          </p15:clr>
        </p15:guide>
        <p15:guide id="4" pos="3062">
          <p15:clr>
            <a:srgbClr val="A4A3A4"/>
          </p15:clr>
        </p15:guide>
        <p15:guide id="5" pos="310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E0000"/>
    <a:srgbClr val="0011FC"/>
    <a:srgbClr val="F93FEA"/>
    <a:srgbClr val="1D41D5"/>
    <a:srgbClr val="0000FF"/>
    <a:srgbClr val="FFF311"/>
    <a:srgbClr val="DC0137"/>
    <a:srgbClr val="DC0232"/>
    <a:srgbClr val="0060A8"/>
    <a:srgbClr val="83AC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51" autoAdjust="0"/>
    <p:restoredTop sz="97767" autoAdjust="0"/>
  </p:normalViewPr>
  <p:slideViewPr>
    <p:cSldViewPr snapToGrid="0">
      <p:cViewPr varScale="1">
        <p:scale>
          <a:sx n="79" d="100"/>
          <a:sy n="79" d="100"/>
        </p:scale>
        <p:origin x="1164" y="54"/>
      </p:cViewPr>
      <p:guideLst>
        <p:guide orient="horz" pos="3322"/>
        <p:guide pos="4763"/>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72" d="100"/>
          <a:sy n="72" d="100"/>
        </p:scale>
        <p:origin x="-2766" y="-102"/>
      </p:cViewPr>
      <p:guideLst>
        <p:guide orient="horz" pos="3129"/>
        <p:guide orient="horz" pos="4480"/>
        <p:guide pos="2102"/>
        <p:guide pos="3062"/>
        <p:guide pos="3102"/>
      </p:guideLst>
    </p:cSldViewPr>
  </p:notes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gs" Target="tags/tag1.xml"/><Relationship Id="rId11" Type="http://schemas.openxmlformats.org/officeDocument/2006/relationships/tableStyles" Target="tableStyles.xml"/><Relationship Id="rId5" Type="http://schemas.openxmlformats.org/officeDocument/2006/relationships/handoutMaster" Target="handoutMasters/handoutMaster1.xml"/><Relationship Id="rId10" Type="http://schemas.openxmlformats.org/officeDocument/2006/relationships/theme" Target="theme/theme1.xml"/><Relationship Id="rId4" Type="http://schemas.openxmlformats.org/officeDocument/2006/relationships/notesMaster" Target="notesMasters/notes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0"/>
            <a:ext cx="4275403" cy="714202"/>
          </a:xfrm>
          <a:prstGeom prst="rect">
            <a:avLst/>
          </a:prstGeom>
        </p:spPr>
        <p:txBody>
          <a:bodyPr vert="horz" lIns="133028" tIns="66516" rIns="133028" bIns="66516" rtlCol="0"/>
          <a:lstStyle>
            <a:lvl1pPr algn="l" defTabSz="2056130" fontAlgn="auto">
              <a:spcBef>
                <a:spcPts val="0"/>
              </a:spcBef>
              <a:spcAft>
                <a:spcPts val="0"/>
              </a:spcAft>
              <a:defRPr sz="1700">
                <a:latin typeface="+mn-lt"/>
                <a:ea typeface="+mn-ea"/>
              </a:defRPr>
            </a:lvl1pPr>
          </a:lstStyle>
          <a:p>
            <a:pPr eaLnBrk="1" hangingPunct="1">
              <a:defRPr/>
            </a:pPr>
            <a:endParaRPr lang="zh-CN" altLang="en-US"/>
          </a:p>
        </p:txBody>
      </p:sp>
      <p:sp>
        <p:nvSpPr>
          <p:cNvPr id="3" name="日期占位符 2"/>
          <p:cNvSpPr>
            <a:spLocks noGrp="1"/>
          </p:cNvSpPr>
          <p:nvPr>
            <p:ph type="dt" sz="quarter" idx="1"/>
          </p:nvPr>
        </p:nvSpPr>
        <p:spPr>
          <a:xfrm>
            <a:off x="5588627" y="0"/>
            <a:ext cx="4275403" cy="714202"/>
          </a:xfrm>
          <a:prstGeom prst="rect">
            <a:avLst/>
          </a:prstGeom>
        </p:spPr>
        <p:txBody>
          <a:bodyPr vert="horz" lIns="133028" tIns="66516" rIns="133028" bIns="66516" rtlCol="0"/>
          <a:lstStyle>
            <a:lvl1pPr algn="r" defTabSz="2056130" fontAlgn="auto">
              <a:spcBef>
                <a:spcPts val="0"/>
              </a:spcBef>
              <a:spcAft>
                <a:spcPts val="0"/>
              </a:spcAft>
              <a:defRPr sz="1700">
                <a:latin typeface="+mn-lt"/>
                <a:ea typeface="+mn-ea"/>
              </a:defRPr>
            </a:lvl1pPr>
          </a:lstStyle>
          <a:p>
            <a:pPr eaLnBrk="1" hangingPunct="1">
              <a:defRPr/>
            </a:pPr>
            <a:fld id="{4524A5B0-E2F3-4A56-B3DA-3BF6B82111FC}" type="datetimeFigureOut">
              <a:rPr lang="zh-CN" altLang="en-US"/>
              <a:t>2023/8/16</a:t>
            </a:fld>
            <a:endParaRPr lang="zh-CN" altLang="en-US"/>
          </a:p>
        </p:txBody>
      </p:sp>
      <p:sp>
        <p:nvSpPr>
          <p:cNvPr id="4" name="页脚占位符 3"/>
          <p:cNvSpPr>
            <a:spLocks noGrp="1"/>
          </p:cNvSpPr>
          <p:nvPr>
            <p:ph type="ftr" sz="quarter" idx="2"/>
          </p:nvPr>
        </p:nvSpPr>
        <p:spPr>
          <a:xfrm>
            <a:off x="1" y="13578954"/>
            <a:ext cx="4275403" cy="714202"/>
          </a:xfrm>
          <a:prstGeom prst="rect">
            <a:avLst/>
          </a:prstGeom>
        </p:spPr>
        <p:txBody>
          <a:bodyPr vert="horz" lIns="133028" tIns="66516" rIns="133028" bIns="66516" rtlCol="0" anchor="b"/>
          <a:lstStyle>
            <a:lvl1pPr algn="l" defTabSz="2056130" fontAlgn="auto">
              <a:spcBef>
                <a:spcPts val="0"/>
              </a:spcBef>
              <a:spcAft>
                <a:spcPts val="0"/>
              </a:spcAft>
              <a:defRPr sz="1700">
                <a:latin typeface="+mn-lt"/>
                <a:ea typeface="+mn-ea"/>
              </a:defRPr>
            </a:lvl1pPr>
          </a:lstStyle>
          <a:p>
            <a:pPr eaLnBrk="1" hangingPunct="1">
              <a:defRPr/>
            </a:pPr>
            <a:endParaRPr lang="zh-CN" altLang="en-US"/>
          </a:p>
        </p:txBody>
      </p:sp>
      <p:sp>
        <p:nvSpPr>
          <p:cNvPr id="5" name="灯片编号占位符 4"/>
          <p:cNvSpPr>
            <a:spLocks noGrp="1"/>
          </p:cNvSpPr>
          <p:nvPr>
            <p:ph type="sldNum" sz="quarter" idx="3"/>
          </p:nvPr>
        </p:nvSpPr>
        <p:spPr>
          <a:xfrm>
            <a:off x="5588627" y="13578954"/>
            <a:ext cx="4275403" cy="714202"/>
          </a:xfrm>
          <a:prstGeom prst="rect">
            <a:avLst/>
          </a:prstGeom>
        </p:spPr>
        <p:txBody>
          <a:bodyPr vert="horz" wrap="square" lIns="133028" tIns="66516" rIns="133028" bIns="66516" numCol="1" anchor="b" anchorCtr="0" compatLnSpc="1"/>
          <a:lstStyle>
            <a:lvl1pPr algn="r" defTabSz="2054225">
              <a:defRPr sz="1700">
                <a:latin typeface="Calibri" panose="020F0502020204030204" pitchFamily="34" charset="0"/>
              </a:defRPr>
            </a:lvl1pPr>
          </a:lstStyle>
          <a:p>
            <a:pPr eaLnBrk="1" hangingPunct="1">
              <a:defRPr/>
            </a:pPr>
            <a:fld id="{507BCC31-CA64-4179-8F2D-E61680BE0AC9}" type="slidenum">
              <a:rPr lang="zh-CN" altLang="en-US"/>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0"/>
            <a:ext cx="4275403" cy="714202"/>
          </a:xfrm>
          <a:prstGeom prst="rect">
            <a:avLst/>
          </a:prstGeom>
        </p:spPr>
        <p:txBody>
          <a:bodyPr vert="horz" lIns="133028" tIns="66516" rIns="133028" bIns="66516" rtlCol="0"/>
          <a:lstStyle>
            <a:lvl1pPr algn="l" defTabSz="2056130" fontAlgn="auto">
              <a:spcBef>
                <a:spcPts val="0"/>
              </a:spcBef>
              <a:spcAft>
                <a:spcPts val="0"/>
              </a:spcAft>
              <a:defRPr sz="1700">
                <a:latin typeface="+mn-lt"/>
                <a:ea typeface="+mn-ea"/>
              </a:defRPr>
            </a:lvl1pPr>
          </a:lstStyle>
          <a:p>
            <a:pPr eaLnBrk="1" hangingPunct="1">
              <a:defRPr/>
            </a:pPr>
            <a:endParaRPr lang="zh-CN" altLang="en-US"/>
          </a:p>
        </p:txBody>
      </p:sp>
      <p:sp>
        <p:nvSpPr>
          <p:cNvPr id="3" name="日期占位符 2"/>
          <p:cNvSpPr>
            <a:spLocks noGrp="1"/>
          </p:cNvSpPr>
          <p:nvPr>
            <p:ph type="dt" idx="1"/>
          </p:nvPr>
        </p:nvSpPr>
        <p:spPr>
          <a:xfrm>
            <a:off x="5588627" y="0"/>
            <a:ext cx="4275403" cy="714202"/>
          </a:xfrm>
          <a:prstGeom prst="rect">
            <a:avLst/>
          </a:prstGeom>
        </p:spPr>
        <p:txBody>
          <a:bodyPr vert="horz" lIns="133028" tIns="66516" rIns="133028" bIns="66516" rtlCol="0"/>
          <a:lstStyle>
            <a:lvl1pPr algn="r" defTabSz="2056130" fontAlgn="auto">
              <a:spcBef>
                <a:spcPts val="0"/>
              </a:spcBef>
              <a:spcAft>
                <a:spcPts val="0"/>
              </a:spcAft>
              <a:defRPr sz="1700">
                <a:latin typeface="+mn-lt"/>
                <a:ea typeface="+mn-ea"/>
              </a:defRPr>
            </a:lvl1pPr>
          </a:lstStyle>
          <a:p>
            <a:pPr eaLnBrk="1" hangingPunct="1">
              <a:defRPr/>
            </a:pPr>
            <a:fld id="{DC3D0248-E320-4151-94A7-3868BD9A1EFC}" type="datetimeFigureOut">
              <a:rPr lang="zh-CN" altLang="en-US" smtClean="0"/>
              <a:t>2023/8/16</a:t>
            </a:fld>
            <a:endParaRPr lang="zh-CN" altLang="en-US"/>
          </a:p>
        </p:txBody>
      </p:sp>
      <p:sp>
        <p:nvSpPr>
          <p:cNvPr id="4" name="幻灯片图像占位符 3"/>
          <p:cNvSpPr>
            <a:spLocks noGrp="1" noRot="1" noChangeAspect="1"/>
          </p:cNvSpPr>
          <p:nvPr>
            <p:ph type="sldImg" idx="2"/>
          </p:nvPr>
        </p:nvSpPr>
        <p:spPr>
          <a:xfrm>
            <a:off x="1139411" y="1069975"/>
            <a:ext cx="7587491" cy="5364163"/>
          </a:xfrm>
          <a:prstGeom prst="rect">
            <a:avLst/>
          </a:prstGeom>
          <a:noFill/>
          <a:ln w="12700">
            <a:solidFill>
              <a:prstClr val="black"/>
            </a:solidFill>
          </a:ln>
        </p:spPr>
        <p:txBody>
          <a:bodyPr vert="horz" lIns="133028" tIns="66516" rIns="133028" bIns="66516" rtlCol="0" anchor="ctr"/>
          <a:lstStyle/>
          <a:p>
            <a:pPr marL="0" marR="0" lvl="0" indent="0" algn="l" defTabSz="2120900" rtl="0" eaLnBrk="0" fontAlgn="base" latinLnBrk="0" hangingPunct="0">
              <a:lnSpc>
                <a:spcPct val="100000"/>
              </a:lnSpc>
              <a:spcBef>
                <a:spcPct val="30000"/>
              </a:spcBef>
              <a:spcAft>
                <a:spcPct val="0"/>
              </a:spcAft>
              <a:buClrTx/>
              <a:buSzTx/>
              <a:buFontTx/>
              <a:buNone/>
              <a:defRPr/>
            </a:pPr>
            <a:endParaRPr kumimoji="0" lang="zh-CN" alt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986632" y="6790621"/>
            <a:ext cx="7893050" cy="6432376"/>
          </a:xfrm>
          <a:prstGeom prst="rect">
            <a:avLst/>
          </a:prstGeom>
        </p:spPr>
        <p:txBody>
          <a:bodyPr vert="horz" lIns="133028" tIns="66516" rIns="133028" bIns="66516" rtlCol="0">
            <a:normAutofit/>
          </a:bodyPr>
          <a:lstStyle/>
          <a:p>
            <a:pPr marL="0" marR="0" lvl="0" indent="0" algn="l" defTabSz="2120900" rtl="0" eaLnBrk="0" fontAlgn="base" latinLnBrk="0" hangingPunct="0">
              <a:lnSpc>
                <a:spcPct val="100000"/>
              </a:lnSpc>
              <a:spcBef>
                <a:spcPct val="30000"/>
              </a:spcBef>
              <a:spcAft>
                <a:spcPct val="0"/>
              </a:spcAft>
              <a:buClrTx/>
              <a:buSzTx/>
              <a:buFontTx/>
              <a:buNone/>
              <a:defRPr/>
            </a:pPr>
            <a:r>
              <a:rPr kumimoji="0" lang="zh-CN" altLang="en-US" sz="2800" b="0" i="0" u="none" strike="noStrike" kern="1200" cap="none" spc="0" normalizeH="0" baseline="0" noProof="0" dirty="0">
                <a:ln>
                  <a:noFill/>
                </a:ln>
                <a:solidFill>
                  <a:schemeClr val="tx1"/>
                </a:solidFill>
                <a:effectLst/>
                <a:uLnTx/>
                <a:uFillTx/>
                <a:latin typeface="+mn-lt"/>
                <a:ea typeface="+mn-ea"/>
                <a:cs typeface="+mn-cs"/>
              </a:rPr>
              <a:t>单击此处编辑母版文本样式</a:t>
            </a:r>
          </a:p>
          <a:p>
            <a:pPr marL="1059180" marR="0" lvl="1" indent="0" algn="l" defTabSz="2120900" rtl="0" eaLnBrk="0" fontAlgn="base" latinLnBrk="0" hangingPunct="0">
              <a:lnSpc>
                <a:spcPct val="100000"/>
              </a:lnSpc>
              <a:spcBef>
                <a:spcPct val="30000"/>
              </a:spcBef>
              <a:spcAft>
                <a:spcPct val="0"/>
              </a:spcAft>
              <a:buClrTx/>
              <a:buSzTx/>
              <a:buFontTx/>
              <a:buNone/>
              <a:defRPr/>
            </a:pPr>
            <a:r>
              <a:rPr kumimoji="0" lang="zh-CN" altLang="en-US" sz="2800" b="0" i="0" u="none" strike="noStrike" kern="1200" cap="none" spc="0" normalizeH="0" baseline="0" noProof="0" dirty="0">
                <a:ln>
                  <a:noFill/>
                </a:ln>
                <a:solidFill>
                  <a:schemeClr val="tx1"/>
                </a:solidFill>
                <a:effectLst/>
                <a:uLnTx/>
                <a:uFillTx/>
                <a:latin typeface="+mn-lt"/>
                <a:ea typeface="+mn-ea"/>
                <a:cs typeface="+mn-cs"/>
              </a:rPr>
              <a:t>第二级</a:t>
            </a:r>
          </a:p>
          <a:p>
            <a:pPr marL="2120900" marR="0" lvl="2" indent="0" algn="l" defTabSz="2120900" rtl="0" eaLnBrk="0" fontAlgn="base" latinLnBrk="0" hangingPunct="0">
              <a:lnSpc>
                <a:spcPct val="100000"/>
              </a:lnSpc>
              <a:spcBef>
                <a:spcPct val="30000"/>
              </a:spcBef>
              <a:spcAft>
                <a:spcPct val="0"/>
              </a:spcAft>
              <a:buClrTx/>
              <a:buSzTx/>
              <a:buFontTx/>
              <a:buNone/>
              <a:defRPr/>
            </a:pPr>
            <a:r>
              <a:rPr kumimoji="0" lang="zh-CN" altLang="en-US" sz="2800" b="0" i="0" u="none" strike="noStrike" kern="1200" cap="none" spc="0" normalizeH="0" baseline="0" noProof="0" dirty="0">
                <a:ln>
                  <a:noFill/>
                </a:ln>
                <a:solidFill>
                  <a:schemeClr val="tx1"/>
                </a:solidFill>
                <a:effectLst/>
                <a:uLnTx/>
                <a:uFillTx/>
                <a:latin typeface="+mn-lt"/>
                <a:ea typeface="+mn-ea"/>
                <a:cs typeface="+mn-cs"/>
              </a:rPr>
              <a:t>第三级</a:t>
            </a:r>
          </a:p>
          <a:p>
            <a:pPr marL="3180080" marR="0" lvl="3" indent="0" algn="l" defTabSz="2120900" rtl="0" eaLnBrk="0" fontAlgn="base" latinLnBrk="0" hangingPunct="0">
              <a:lnSpc>
                <a:spcPct val="100000"/>
              </a:lnSpc>
              <a:spcBef>
                <a:spcPct val="30000"/>
              </a:spcBef>
              <a:spcAft>
                <a:spcPct val="0"/>
              </a:spcAft>
              <a:buClrTx/>
              <a:buSzTx/>
              <a:buFontTx/>
              <a:buNone/>
              <a:defRPr/>
            </a:pPr>
            <a:r>
              <a:rPr kumimoji="0" lang="zh-CN" altLang="en-US" sz="2800" b="0" i="0" u="none" strike="noStrike" kern="1200" cap="none" spc="0" normalizeH="0" baseline="0" noProof="0" dirty="0">
                <a:ln>
                  <a:noFill/>
                </a:ln>
                <a:solidFill>
                  <a:schemeClr val="tx1"/>
                </a:solidFill>
                <a:effectLst/>
                <a:uLnTx/>
                <a:uFillTx/>
                <a:latin typeface="+mn-lt"/>
                <a:ea typeface="+mn-ea"/>
                <a:cs typeface="+mn-cs"/>
              </a:rPr>
              <a:t>第四级</a:t>
            </a:r>
          </a:p>
          <a:p>
            <a:pPr marL="4240530" marR="0" lvl="4" indent="0" algn="l" defTabSz="2120900" rtl="0" eaLnBrk="0" fontAlgn="base" latinLnBrk="0" hangingPunct="0">
              <a:lnSpc>
                <a:spcPct val="100000"/>
              </a:lnSpc>
              <a:spcBef>
                <a:spcPct val="30000"/>
              </a:spcBef>
              <a:spcAft>
                <a:spcPct val="0"/>
              </a:spcAft>
              <a:buClrTx/>
              <a:buSzTx/>
              <a:buFontTx/>
              <a:buNone/>
              <a:defRPr/>
            </a:pPr>
            <a:r>
              <a:rPr kumimoji="0" lang="zh-CN" altLang="en-US" sz="2800" b="0" i="0" u="none" strike="noStrike" kern="1200" cap="none" spc="0" normalizeH="0" baseline="0" noProof="0" dirty="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1" y="13578954"/>
            <a:ext cx="4275403" cy="714202"/>
          </a:xfrm>
          <a:prstGeom prst="rect">
            <a:avLst/>
          </a:prstGeom>
        </p:spPr>
        <p:txBody>
          <a:bodyPr vert="horz" lIns="133028" tIns="66516" rIns="133028" bIns="66516" rtlCol="0" anchor="b"/>
          <a:lstStyle>
            <a:lvl1pPr algn="l" defTabSz="2056130" fontAlgn="auto">
              <a:spcBef>
                <a:spcPts val="0"/>
              </a:spcBef>
              <a:spcAft>
                <a:spcPts val="0"/>
              </a:spcAft>
              <a:defRPr sz="1700">
                <a:latin typeface="+mn-lt"/>
                <a:ea typeface="+mn-ea"/>
              </a:defRPr>
            </a:lvl1pPr>
          </a:lstStyle>
          <a:p>
            <a:pPr eaLnBrk="1" hangingPunct="1">
              <a:defRPr/>
            </a:pPr>
            <a:endParaRPr lang="zh-CN" altLang="en-US"/>
          </a:p>
        </p:txBody>
      </p:sp>
      <p:sp>
        <p:nvSpPr>
          <p:cNvPr id="7" name="灯片编号占位符 6"/>
          <p:cNvSpPr>
            <a:spLocks noGrp="1"/>
          </p:cNvSpPr>
          <p:nvPr>
            <p:ph type="sldNum" sz="quarter" idx="5"/>
          </p:nvPr>
        </p:nvSpPr>
        <p:spPr>
          <a:xfrm>
            <a:off x="5588627" y="13578954"/>
            <a:ext cx="4275403" cy="714202"/>
          </a:xfrm>
          <a:prstGeom prst="rect">
            <a:avLst/>
          </a:prstGeom>
        </p:spPr>
        <p:txBody>
          <a:bodyPr vert="horz" wrap="square" lIns="133028" tIns="66516" rIns="133028" bIns="66516" numCol="1" anchor="b" anchorCtr="0" compatLnSpc="1"/>
          <a:lstStyle>
            <a:lvl1pPr algn="r" defTabSz="2054225">
              <a:defRPr sz="1700">
                <a:latin typeface="Calibri" panose="020F0502020204030204" pitchFamily="34" charset="0"/>
              </a:defRPr>
            </a:lvl1pPr>
          </a:lstStyle>
          <a:p>
            <a:pPr eaLnBrk="1" hangingPunct="1">
              <a:defRPr/>
            </a:pPr>
            <a:fld id="{9ABF63D3-0199-4002-A546-11F893685113}"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sldNum="0" hdr="0" ftr="0" dt="0"/>
  <p:notesStyle>
    <a:lvl1pPr algn="l" defTabSz="1475105" rtl="0" eaLnBrk="0" fontAlgn="base" hangingPunct="0">
      <a:spcBef>
        <a:spcPct val="30000"/>
      </a:spcBef>
      <a:spcAft>
        <a:spcPct val="0"/>
      </a:spcAft>
      <a:defRPr sz="1900" kern="1200">
        <a:solidFill>
          <a:schemeClr val="tx1"/>
        </a:solidFill>
        <a:latin typeface="+mn-lt"/>
        <a:ea typeface="+mn-ea"/>
        <a:cs typeface="+mn-cs"/>
      </a:defRPr>
    </a:lvl1pPr>
    <a:lvl2pPr marL="736600" algn="l" defTabSz="1475105" rtl="0" eaLnBrk="0" fontAlgn="base" hangingPunct="0">
      <a:spcBef>
        <a:spcPct val="30000"/>
      </a:spcBef>
      <a:spcAft>
        <a:spcPct val="0"/>
      </a:spcAft>
      <a:defRPr sz="1900" kern="1200">
        <a:solidFill>
          <a:schemeClr val="tx1"/>
        </a:solidFill>
        <a:latin typeface="+mn-lt"/>
        <a:ea typeface="+mn-ea"/>
        <a:cs typeface="+mn-cs"/>
      </a:defRPr>
    </a:lvl2pPr>
    <a:lvl3pPr marL="1475105" algn="l" defTabSz="1475105" rtl="0" eaLnBrk="0" fontAlgn="base" hangingPunct="0">
      <a:spcBef>
        <a:spcPct val="30000"/>
      </a:spcBef>
      <a:spcAft>
        <a:spcPct val="0"/>
      </a:spcAft>
      <a:defRPr sz="1900" kern="1200">
        <a:solidFill>
          <a:schemeClr val="tx1"/>
        </a:solidFill>
        <a:latin typeface="+mn-lt"/>
        <a:ea typeface="+mn-ea"/>
        <a:cs typeface="+mn-cs"/>
      </a:defRPr>
    </a:lvl3pPr>
    <a:lvl4pPr marL="2211705" algn="l" defTabSz="1475105" rtl="0" eaLnBrk="0" fontAlgn="base" hangingPunct="0">
      <a:spcBef>
        <a:spcPct val="30000"/>
      </a:spcBef>
      <a:spcAft>
        <a:spcPct val="0"/>
      </a:spcAft>
      <a:defRPr sz="1900" kern="1200">
        <a:solidFill>
          <a:schemeClr val="tx1"/>
        </a:solidFill>
        <a:latin typeface="+mn-lt"/>
        <a:ea typeface="+mn-ea"/>
        <a:cs typeface="+mn-cs"/>
      </a:defRPr>
    </a:lvl4pPr>
    <a:lvl5pPr marL="2949575" algn="l" defTabSz="1475105" rtl="0" eaLnBrk="0" fontAlgn="base" hangingPunct="0">
      <a:spcBef>
        <a:spcPct val="30000"/>
      </a:spcBef>
      <a:spcAft>
        <a:spcPct val="0"/>
      </a:spcAft>
      <a:defRPr sz="1900" kern="1200">
        <a:solidFill>
          <a:schemeClr val="tx1"/>
        </a:solidFill>
        <a:latin typeface="+mn-lt"/>
        <a:ea typeface="+mn-ea"/>
        <a:cs typeface="+mn-cs"/>
      </a:defRPr>
    </a:lvl5pPr>
    <a:lvl6pPr marL="3688080" algn="l" defTabSz="1475105" rtl="0" eaLnBrk="1" latinLnBrk="0" hangingPunct="1">
      <a:defRPr sz="1900" kern="1200">
        <a:solidFill>
          <a:schemeClr val="tx1"/>
        </a:solidFill>
        <a:latin typeface="+mn-lt"/>
        <a:ea typeface="+mn-ea"/>
        <a:cs typeface="+mn-cs"/>
      </a:defRPr>
    </a:lvl6pPr>
    <a:lvl7pPr marL="4425315" algn="l" defTabSz="1475105" rtl="0" eaLnBrk="1" latinLnBrk="0" hangingPunct="1">
      <a:defRPr sz="1900" kern="1200">
        <a:solidFill>
          <a:schemeClr val="tx1"/>
        </a:solidFill>
        <a:latin typeface="+mn-lt"/>
        <a:ea typeface="+mn-ea"/>
        <a:cs typeface="+mn-cs"/>
      </a:defRPr>
    </a:lvl7pPr>
    <a:lvl8pPr marL="5163185" algn="l" defTabSz="1475105" rtl="0" eaLnBrk="1" latinLnBrk="0" hangingPunct="1">
      <a:defRPr sz="1900" kern="1200">
        <a:solidFill>
          <a:schemeClr val="tx1"/>
        </a:solidFill>
        <a:latin typeface="+mn-lt"/>
        <a:ea typeface="+mn-ea"/>
        <a:cs typeface="+mn-cs"/>
      </a:defRPr>
    </a:lvl8pPr>
    <a:lvl9pPr marL="5900420" algn="l" defTabSz="1475105" rtl="0" eaLnBrk="1" latinLnBrk="0" hangingPunct="1">
      <a:defRPr sz="1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封面">
    <p:bg>
      <p:bgPr>
        <a:solidFill>
          <a:schemeClr val="bg1"/>
        </a:solidFill>
        <a:effectLst/>
      </p:bgPr>
    </p:bg>
    <p:spTree>
      <p:nvGrpSpPr>
        <p:cNvPr id="1" name=""/>
        <p:cNvGrpSpPr/>
        <p:nvPr/>
      </p:nvGrpSpPr>
      <p:grpSpPr>
        <a:xfrm>
          <a:off x="0" y="0"/>
          <a:ext cx="0" cy="0"/>
          <a:chOff x="0" y="0"/>
          <a:chExt cx="0" cy="0"/>
        </a:xfrm>
      </p:grpSpPr>
      <p:sp>
        <p:nvSpPr>
          <p:cNvPr id="11" name="直角三角形 10"/>
          <p:cNvSpPr/>
          <p:nvPr/>
        </p:nvSpPr>
        <p:spPr>
          <a:xfrm>
            <a:off x="0" y="7271729"/>
            <a:ext cx="15135788"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147497" tIns="73749" rIns="147497" bIns="73749" anchor="ctr"/>
          <a:lstStyle/>
          <a:p>
            <a:pPr marL="0" marR="0" lvl="0" indent="0" algn="ctr" defTabSz="1475105" rtl="0" eaLnBrk="1" fontAlgn="auto" latinLnBrk="0" hangingPunct="1">
              <a:lnSpc>
                <a:spcPct val="100000"/>
              </a:lnSpc>
              <a:spcBef>
                <a:spcPts val="0"/>
              </a:spcBef>
              <a:spcAft>
                <a:spcPts val="0"/>
              </a:spcAft>
              <a:buClrTx/>
              <a:buSzTx/>
              <a:buFontTx/>
              <a:buNone/>
              <a:defRPr/>
            </a:pPr>
            <a:endParaRPr kumimoji="0" lang="en-US" b="0" i="0" u="none" strike="noStrike" kern="1200" cap="none" spc="0" normalizeH="0" baseline="0" noProof="0">
              <a:ln>
                <a:noFill/>
              </a:ln>
              <a:solidFill>
                <a:schemeClr val="lt1"/>
              </a:solidFill>
              <a:effectLst/>
              <a:uLnTx/>
              <a:uFillTx/>
              <a:latin typeface="+mn-lt"/>
              <a:ea typeface="+mn-ea"/>
              <a:cs typeface="+mn-cs"/>
            </a:endParaRPr>
          </a:p>
        </p:txBody>
      </p:sp>
      <p:sp>
        <p:nvSpPr>
          <p:cNvPr id="9" name="标题 8"/>
          <p:cNvSpPr>
            <a:spLocks noGrp="1"/>
          </p:cNvSpPr>
          <p:nvPr>
            <p:ph type="ctrTitle"/>
          </p:nvPr>
        </p:nvSpPr>
        <p:spPr>
          <a:xfrm>
            <a:off x="1134352" y="2732531"/>
            <a:ext cx="12855972" cy="2852833"/>
          </a:xfrm>
        </p:spPr>
        <p:txBody>
          <a:bodyPr anchor="b"/>
          <a:lstStyle>
            <a:lvl1pPr algn="r">
              <a:defRPr sz="7700" b="1">
                <a:solidFill>
                  <a:schemeClr val="tx2"/>
                </a:solidFill>
                <a:effectLst/>
              </a:defRPr>
            </a:lvl1pPr>
          </a:lstStyle>
          <a:p>
            <a:r>
              <a:rPr lang="zh-CN" altLang="en-US"/>
              <a:t>单击此处编辑母版标题样式</a:t>
            </a:r>
            <a:endParaRPr lang="en-US"/>
          </a:p>
        </p:txBody>
      </p:sp>
      <p:sp>
        <p:nvSpPr>
          <p:cNvPr id="17" name="副标题 16"/>
          <p:cNvSpPr>
            <a:spLocks noGrp="1"/>
          </p:cNvSpPr>
          <p:nvPr>
            <p:ph type="subTitle" idx="1"/>
          </p:nvPr>
        </p:nvSpPr>
        <p:spPr>
          <a:xfrm>
            <a:off x="1134352" y="5630960"/>
            <a:ext cx="12855972" cy="1870493"/>
          </a:xfrm>
        </p:spPr>
        <p:txBody>
          <a:bodyPr lIns="73756" rIns="73756"/>
          <a:lstStyle>
            <a:lvl1pPr marL="0" marR="103505" indent="0" algn="r">
              <a:buNone/>
              <a:defRPr>
                <a:solidFill>
                  <a:schemeClr val="tx2"/>
                </a:solidFill>
              </a:defRPr>
            </a:lvl1pPr>
            <a:lvl2pPr marL="737870" indent="0" algn="ctr">
              <a:buNone/>
            </a:lvl2pPr>
            <a:lvl3pPr marL="1475105" indent="0" algn="ctr">
              <a:buNone/>
            </a:lvl3pPr>
            <a:lvl4pPr marL="2212975" indent="0" algn="ctr">
              <a:buNone/>
            </a:lvl4pPr>
            <a:lvl5pPr marL="2949575" indent="0" algn="ctr">
              <a:buNone/>
            </a:lvl5pPr>
            <a:lvl6pPr marL="3687445" indent="0" algn="ctr">
              <a:buNone/>
            </a:lvl6pPr>
            <a:lvl7pPr marL="4424680" indent="0" algn="ctr">
              <a:buNone/>
            </a:lvl7pPr>
            <a:lvl8pPr marL="5162550" indent="0" algn="ctr">
              <a:buNone/>
            </a:lvl8pPr>
            <a:lvl9pPr marL="5899785" indent="0" algn="ctr">
              <a:buNone/>
            </a:lvl9pPr>
          </a:lstStyle>
          <a:p>
            <a:r>
              <a:rPr lang="zh-CN" altLang="en-US"/>
              <a:t>单击此处编辑母版副标题样式</a:t>
            </a:r>
            <a:endParaRPr lang="en-US"/>
          </a:p>
        </p:txBody>
      </p:sp>
      <p:sp>
        <p:nvSpPr>
          <p:cNvPr id="12" name="日期占位符 29"/>
          <p:cNvSpPr>
            <a:spLocks noGrp="1"/>
          </p:cNvSpPr>
          <p:nvPr>
            <p:ph type="dt" sz="half" idx="2"/>
          </p:nvPr>
        </p:nvSpPr>
        <p:spPr>
          <a:xfrm>
            <a:off x="11126780" y="9990889"/>
            <a:ext cx="3177040" cy="569865"/>
          </a:xfrm>
          <a:prstGeom prst="rect">
            <a:avLst/>
          </a:prstGeom>
        </p:spPr>
        <p:txBody>
          <a:bodyPr vert="horz" lIns="147511" tIns="73756" rIns="147511" bIns="73756" anchor="b"/>
          <a:lstStyle>
            <a:lvl1pPr>
              <a:defRPr>
                <a:solidFill>
                  <a:srgbClr val="FFFFFF"/>
                </a:solidFill>
              </a:defRPr>
            </a:lvl1pPr>
          </a:lstStyle>
          <a:p>
            <a:pPr marL="0" marR="0" lvl="0" indent="0" algn="l" defTabSz="1475105"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a:ln>
                  <a:noFill/>
                </a:ln>
                <a:solidFill>
                  <a:srgbClr val="FFFFFF"/>
                </a:solidFill>
                <a:effectLst/>
                <a:uLnTx/>
                <a:uFillTx/>
                <a:latin typeface="+mn-lt"/>
                <a:ea typeface="+mn-ea"/>
                <a:cs typeface="+mn-cs"/>
              </a:rPr>
              <a:t>2018/12/7 Friday</a:t>
            </a:r>
            <a:endParaRPr kumimoji="0" lang="zh-CN" altLang="en-US" sz="1600" b="0" i="0" u="none" strike="noStrike" kern="1200" cap="none" spc="0" normalizeH="0" baseline="0" noProof="0">
              <a:ln>
                <a:noFill/>
              </a:ln>
              <a:solidFill>
                <a:srgbClr val="FFFFFF"/>
              </a:solidFill>
              <a:effectLst/>
              <a:uLnTx/>
              <a:uFillTx/>
              <a:latin typeface="+mn-lt"/>
              <a:ea typeface="+mn-ea"/>
              <a:cs typeface="+mn-cs"/>
            </a:endParaRPr>
          </a:p>
        </p:txBody>
      </p:sp>
      <p:sp>
        <p:nvSpPr>
          <p:cNvPr id="16" name="页脚占位符 18"/>
          <p:cNvSpPr>
            <a:spLocks noGrp="1"/>
          </p:cNvSpPr>
          <p:nvPr>
            <p:ph type="ftr" sz="quarter" idx="3"/>
          </p:nvPr>
        </p:nvSpPr>
        <p:spPr>
          <a:xfrm>
            <a:off x="7244792" y="9990889"/>
            <a:ext cx="3888340" cy="569865"/>
          </a:xfrm>
          <a:prstGeom prst="rect">
            <a:avLst/>
          </a:prstGeom>
        </p:spPr>
        <p:txBody>
          <a:bodyPr vert="horz" lIns="147511" tIns="73756" rIns="147511" bIns="73756" anchor="b"/>
          <a:lstStyle>
            <a:lvl1pPr>
              <a:defRPr>
                <a:solidFill>
                  <a:schemeClr val="accent1">
                    <a:tint val="20000"/>
                  </a:schemeClr>
                </a:solidFill>
              </a:defRPr>
            </a:lvl1pPr>
          </a:lstStyle>
          <a:p>
            <a:pPr marL="0" marR="0" lvl="0" indent="0" algn="r" defTabSz="1475105"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accent1">
                  <a:tint val="20000"/>
                </a:schemeClr>
              </a:solidFill>
              <a:effectLst/>
              <a:uLnTx/>
              <a:uFillTx/>
              <a:latin typeface="+mn-lt"/>
              <a:ea typeface="+mn-ea"/>
              <a:cs typeface="+mn-cs"/>
            </a:endParaRPr>
          </a:p>
        </p:txBody>
      </p:sp>
      <p:sp>
        <p:nvSpPr>
          <p:cNvPr id="2" name="灯片编号占位符 26"/>
          <p:cNvSpPr>
            <a:spLocks noGrp="1"/>
          </p:cNvSpPr>
          <p:nvPr>
            <p:ph type="sldNum" sz="quarter" idx="4"/>
          </p:nvPr>
        </p:nvSpPr>
        <p:spPr>
          <a:xfrm>
            <a:off x="14303820" y="9990889"/>
            <a:ext cx="604924" cy="569865"/>
          </a:xfrm>
          <a:prstGeom prst="rect">
            <a:avLst/>
          </a:prstGeom>
        </p:spPr>
        <p:txBody>
          <a:bodyPr vert="horz" wrap="square" lIns="147511" tIns="73756" rIns="147511" bIns="73756" numCol="1" anchor="b" anchorCtr="0" compatLnSpc="1"/>
          <a:lstStyle>
            <a:lvl1pPr>
              <a:defRPr>
                <a:solidFill>
                  <a:srgbClr val="FFFFFF"/>
                </a:solidFill>
              </a:defRPr>
            </a:lvl1pPr>
          </a:lstStyle>
          <a:p>
            <a:pPr marL="0" marR="0" lvl="0" indent="0" algn="r" defTabSz="1475105" rtl="0" eaLnBrk="1" fontAlgn="base" latinLnBrk="0" hangingPunct="1">
              <a:lnSpc>
                <a:spcPct val="100000"/>
              </a:lnSpc>
              <a:spcBef>
                <a:spcPct val="0"/>
              </a:spcBef>
              <a:spcAft>
                <a:spcPct val="0"/>
              </a:spcAft>
              <a:buClrTx/>
              <a:buSzTx/>
              <a:buFontTx/>
              <a:buNone/>
              <a:defRPr/>
            </a:pPr>
            <a:fld id="{505CD4FE-F6DC-4F33-BD70-97AA8341D1A1}" type="slidenum">
              <a:rPr kumimoji="0" lang="zh-CN" altLang="en-US" sz="1600" b="0" i="0" u="none" strike="noStrike" kern="1200" cap="none" spc="0" normalizeH="0" baseline="0" noProof="0" smtClean="0">
                <a:ln>
                  <a:noFill/>
                </a:ln>
                <a:solidFill>
                  <a:srgbClr val="FFFFFF"/>
                </a:solidFill>
                <a:effectLst/>
                <a:uLnTx/>
                <a:uFillTx/>
                <a:latin typeface="Lucida Sans Unicode" panose="020B0602030504020204" pitchFamily="34" charset="0"/>
                <a:ea typeface="黑体" panose="02010600030101010101" pitchFamily="49" charset="-122"/>
                <a:cs typeface="+mn-cs"/>
              </a:rPr>
              <a:t>‹#›</a:t>
            </a:fld>
            <a:endParaRPr kumimoji="0" lang="zh-CN" altLang="en-US" sz="1600" b="0" i="0" u="none" strike="noStrike" kern="1200" cap="none" spc="0" normalizeH="0" baseline="0" noProof="0">
              <a:ln>
                <a:noFill/>
              </a:ln>
              <a:solidFill>
                <a:srgbClr val="FFFFFF"/>
              </a:solidFill>
              <a:effectLst/>
              <a:uLnTx/>
              <a:uFillTx/>
              <a:latin typeface="Lucida Sans Unicode" panose="020B0602030504020204" pitchFamily="34" charset="0"/>
              <a:ea typeface="黑体" panose="02010600030101010101" pitchFamily="49"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扉页及目录">
    <p:bg>
      <p:bgPr>
        <a:solidFill>
          <a:schemeClr val="bg1"/>
        </a:solidFill>
        <a:effectLst/>
      </p:bgPr>
    </p:bg>
    <p:spTree>
      <p:nvGrpSpPr>
        <p:cNvPr id="1" name=""/>
        <p:cNvGrpSpPr/>
        <p:nvPr/>
      </p:nvGrpSpPr>
      <p:grpSpPr>
        <a:xfrm>
          <a:off x="0" y="0"/>
          <a:ext cx="0" cy="0"/>
          <a:chOff x="0" y="0"/>
          <a:chExt cx="0" cy="0"/>
        </a:xfrm>
      </p:grpSpPr>
      <p:sp>
        <p:nvSpPr>
          <p:cNvPr id="3074" name="TextBox 10"/>
          <p:cNvSpPr txBox="1"/>
          <p:nvPr userDrawn="1"/>
        </p:nvSpPr>
        <p:spPr>
          <a:xfrm>
            <a:off x="14492758" y="10692505"/>
            <a:ext cx="309880" cy="537210"/>
          </a:xfrm>
          <a:prstGeom prst="rect">
            <a:avLst/>
          </a:prstGeom>
          <a:noFill/>
          <a:ln w="9525">
            <a:noFill/>
          </a:ln>
        </p:spPr>
        <p:txBody>
          <a:bodyPr wrap="none">
            <a:spAutoFit/>
          </a:bodyPr>
          <a:lstStyle/>
          <a:p>
            <a:pPr lvl="0" eaLnBrk="1" hangingPunct="1"/>
            <a:endParaRPr lang="zh-CN" altLang="en-US" dirty="0">
              <a:latin typeface="Lucida Sans Unicode" panose="020B0602030504020204" pitchFamily="34" charset="0"/>
              <a:ea typeface="黑体" panose="02010600030101010101" pitchFamily="49" charset="-122"/>
            </a:endParaRPr>
          </a:p>
        </p:txBody>
      </p:sp>
      <p:cxnSp>
        <p:nvCxnSpPr>
          <p:cNvPr id="12" name="直接连接符 11"/>
          <p:cNvCxnSpPr/>
          <p:nvPr/>
        </p:nvCxnSpPr>
        <p:spPr>
          <a:xfrm>
            <a:off x="774810" y="988930"/>
            <a:ext cx="13860843" cy="1588"/>
          </a:xfrm>
          <a:prstGeom prst="line">
            <a:avLst/>
          </a:prstGeom>
          <a:ln w="28575">
            <a:solidFill>
              <a:srgbClr val="279499"/>
            </a:solidFill>
          </a:ln>
        </p:spPr>
        <p:style>
          <a:lnRef idx="1">
            <a:schemeClr val="accent1"/>
          </a:lnRef>
          <a:fillRef idx="0">
            <a:schemeClr val="accent1"/>
          </a:fillRef>
          <a:effectRef idx="0">
            <a:schemeClr val="accent1"/>
          </a:effectRef>
          <a:fontRef idx="minor">
            <a:schemeClr val="tx1"/>
          </a:fontRef>
        </p:style>
      </p:cxnSp>
      <p:sp>
        <p:nvSpPr>
          <p:cNvPr id="3076" name="TextBox 16"/>
          <p:cNvSpPr txBox="1"/>
          <p:nvPr userDrawn="1"/>
        </p:nvSpPr>
        <p:spPr>
          <a:xfrm>
            <a:off x="792275" y="666694"/>
            <a:ext cx="13789395" cy="337185"/>
          </a:xfrm>
          <a:prstGeom prst="rect">
            <a:avLst/>
          </a:prstGeom>
          <a:noFill/>
          <a:ln w="9525">
            <a:noFill/>
          </a:ln>
        </p:spPr>
        <p:txBody>
          <a:bodyPr>
            <a:spAutoFit/>
          </a:bodyPr>
          <a:lstStyle/>
          <a:p>
            <a:pPr lvl="0" algn="r" eaLnBrk="1" hangingPunct="1"/>
            <a:r>
              <a:rPr lang="zh-CN" altLang="en-US" sz="1600" b="1" i="1" dirty="0">
                <a:solidFill>
                  <a:srgbClr val="7F7F7F"/>
                </a:solidFill>
                <a:latin typeface="隶书" panose="02010509060101010101" pitchFamily="49" charset="-122"/>
                <a:ea typeface="隶书" panose="02010509060101010101" pitchFamily="49" charset="-122"/>
              </a:rPr>
              <a:t>海口南渡江西岸片区</a:t>
            </a:r>
            <a:r>
              <a:rPr lang="en-US" altLang="zh-CN" sz="1600" b="1" i="1" dirty="0">
                <a:solidFill>
                  <a:srgbClr val="7F7F7F"/>
                </a:solidFill>
                <a:latin typeface="隶书" panose="02010509060101010101" pitchFamily="49" charset="-122"/>
                <a:ea typeface="隶书" panose="02010509060101010101" pitchFamily="49" charset="-122"/>
              </a:rPr>
              <a:t>ML0302007 ML0302011</a:t>
            </a:r>
            <a:r>
              <a:rPr lang="zh-CN" altLang="en-US" sz="1600" b="1" i="1" dirty="0">
                <a:solidFill>
                  <a:srgbClr val="7F7F7F"/>
                </a:solidFill>
                <a:latin typeface="隶书" panose="02010509060101010101" pitchFamily="49" charset="-122"/>
                <a:ea typeface="隶书" panose="02010509060101010101" pitchFamily="49" charset="-122"/>
              </a:rPr>
              <a:t>地块控规修改汇报材料</a:t>
            </a:r>
          </a:p>
        </p:txBody>
      </p:sp>
      <p:sp>
        <p:nvSpPr>
          <p:cNvPr id="3" name="内容占位符 2"/>
          <p:cNvSpPr>
            <a:spLocks noGrp="1"/>
          </p:cNvSpPr>
          <p:nvPr>
            <p:ph idx="1"/>
          </p:nvPr>
        </p:nvSpPr>
        <p:spPr>
          <a:xfrm>
            <a:off x="756234" y="1060331"/>
            <a:ext cx="13879470" cy="8932441"/>
          </a:xfrm>
        </p:spPr>
        <p:txBody>
          <a:bodyPr>
            <a:noAutofit/>
          </a:bodyPr>
          <a:lstStyle>
            <a:lvl1pPr>
              <a:defRPr sz="1800"/>
            </a:lvl1pPr>
            <a:lvl2pPr>
              <a:defRPr sz="1600"/>
            </a:lvl2pPr>
            <a:lvl3pPr>
              <a:defRPr sz="1600"/>
            </a:lvl3pPr>
            <a:lvl4pPr>
              <a:defRPr sz="1400"/>
            </a:lvl4pPr>
            <a:lvl5pPr>
              <a:defRPr sz="14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20" name="灯片编号占位符 5"/>
          <p:cNvSpPr>
            <a:spLocks noGrp="1"/>
          </p:cNvSpPr>
          <p:nvPr>
            <p:ph type="sldNum" sz="quarter" idx="4"/>
          </p:nvPr>
        </p:nvSpPr>
        <p:spPr>
          <a:xfrm>
            <a:off x="14303820" y="9990889"/>
            <a:ext cx="604924" cy="569865"/>
          </a:xfrm>
          <a:prstGeom prst="rect">
            <a:avLst/>
          </a:prstGeom>
        </p:spPr>
        <p:txBody>
          <a:bodyPr vert="horz" wrap="square" lIns="147511" tIns="73756" rIns="147511" bIns="73756" numCol="1" anchor="b" anchorCtr="0" compatLnSpc="1"/>
          <a:lstStyle>
            <a:lvl1pPr>
              <a:defRPr sz="1400"/>
            </a:lvl1pPr>
          </a:lstStyle>
          <a:p>
            <a:pPr marL="0" marR="0" lvl="0" indent="0" algn="r" defTabSz="1475105" rtl="0" eaLnBrk="1" fontAlgn="base" latinLnBrk="0" hangingPunct="1">
              <a:lnSpc>
                <a:spcPct val="100000"/>
              </a:lnSpc>
              <a:spcBef>
                <a:spcPct val="0"/>
              </a:spcBef>
              <a:spcAft>
                <a:spcPct val="0"/>
              </a:spcAft>
              <a:buClrTx/>
              <a:buSzTx/>
              <a:buFontTx/>
              <a:buNone/>
              <a:defRPr/>
            </a:pPr>
            <a:fld id="{333C9335-BEB5-473F-B153-31CC835BE5EA}" type="slidenum">
              <a:rPr kumimoji="0" lang="zh-CN" altLang="en-US" sz="1400" b="0" i="0" u="none" strike="noStrike" kern="1200" cap="none" spc="0" normalizeH="0" baseline="0" noProof="0" smtClean="0">
                <a:ln>
                  <a:noFill/>
                </a:ln>
                <a:solidFill>
                  <a:schemeClr val="tx1"/>
                </a:solidFill>
                <a:effectLst/>
                <a:uLnTx/>
                <a:uFillTx/>
                <a:latin typeface="Lucida Sans Unicode" panose="020B0602030504020204" pitchFamily="34" charset="0"/>
                <a:ea typeface="黑体" panose="02010600030101010101" pitchFamily="49" charset="-122"/>
                <a:cs typeface="+mn-cs"/>
              </a:rPr>
              <a:t>‹#›</a:t>
            </a:fld>
            <a:endParaRPr kumimoji="0" lang="zh-CN" altLang="en-US" sz="1400" b="0" i="0" u="none" strike="noStrike" kern="1200" cap="none" spc="0" normalizeH="0" baseline="0" noProof="0" dirty="0">
              <a:ln>
                <a:noFill/>
              </a:ln>
              <a:solidFill>
                <a:schemeClr val="tx1"/>
              </a:solidFill>
              <a:effectLst/>
              <a:uLnTx/>
              <a:uFillTx/>
              <a:latin typeface="Lucida Sans Unicode" panose="020B0602030504020204" pitchFamily="34" charset="0"/>
              <a:ea typeface="黑体" panose="02010600030101010101" pitchFamily="49" charset="-122"/>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章节标题">
    <p:bg>
      <p:bgPr>
        <a:solidFill>
          <a:schemeClr val="bg1"/>
        </a:solidFill>
        <a:effectLst/>
      </p:bgPr>
    </p:bg>
    <p:spTree>
      <p:nvGrpSpPr>
        <p:cNvPr id="1" name=""/>
        <p:cNvGrpSpPr/>
        <p:nvPr/>
      </p:nvGrpSpPr>
      <p:grpSpPr>
        <a:xfrm>
          <a:off x="0" y="0"/>
          <a:ext cx="0" cy="0"/>
          <a:chOff x="0" y="0"/>
          <a:chExt cx="0" cy="0"/>
        </a:xfrm>
      </p:grpSpPr>
      <p:sp>
        <p:nvSpPr>
          <p:cNvPr id="4098" name="TextBox 10"/>
          <p:cNvSpPr txBox="1"/>
          <p:nvPr userDrawn="1"/>
        </p:nvSpPr>
        <p:spPr>
          <a:xfrm>
            <a:off x="14492758" y="10692505"/>
            <a:ext cx="309880" cy="537210"/>
          </a:xfrm>
          <a:prstGeom prst="rect">
            <a:avLst/>
          </a:prstGeom>
          <a:noFill/>
          <a:ln w="9525">
            <a:noFill/>
          </a:ln>
        </p:spPr>
        <p:txBody>
          <a:bodyPr wrap="none">
            <a:spAutoFit/>
          </a:bodyPr>
          <a:lstStyle/>
          <a:p>
            <a:pPr lvl="0" eaLnBrk="1" hangingPunct="1"/>
            <a:endParaRPr lang="zh-CN" altLang="en-US" dirty="0">
              <a:latin typeface="Lucida Sans Unicode" panose="020B0602030504020204" pitchFamily="34" charset="0"/>
              <a:ea typeface="黑体" panose="02010600030101010101" pitchFamily="49" charset="-122"/>
            </a:endParaRPr>
          </a:p>
        </p:txBody>
      </p:sp>
      <p:sp>
        <p:nvSpPr>
          <p:cNvPr id="7" name="标题 6"/>
          <p:cNvSpPr>
            <a:spLocks noGrp="1"/>
          </p:cNvSpPr>
          <p:nvPr>
            <p:ph type="title"/>
          </p:nvPr>
        </p:nvSpPr>
        <p:spPr>
          <a:xfrm>
            <a:off x="756234" y="4489068"/>
            <a:ext cx="13879470" cy="775000"/>
          </a:xfrm>
          <a:solidFill>
            <a:srgbClr val="279499">
              <a:alpha val="80000"/>
            </a:srgbClr>
          </a:solidFill>
          <a:ln>
            <a:noFill/>
          </a:ln>
        </p:spPr>
        <p:txBody>
          <a:bodyPr/>
          <a:lstStyle>
            <a:lvl1pPr algn="r" rtl="0" eaLnBrk="1" latinLnBrk="0" hangingPunct="1">
              <a:spcBef>
                <a:spcPct val="0"/>
              </a:spcBef>
              <a:buNone/>
              <a:defRPr kumimoji="0" lang="en-US" altLang="en-US" sz="2400" b="1" kern="1200" dirty="0">
                <a:solidFill>
                  <a:schemeClr val="tx2"/>
                </a:solidFill>
                <a:effectLst/>
                <a:latin typeface="+mj-ea"/>
                <a:ea typeface="+mj-ea"/>
                <a:cs typeface="+mj-cs"/>
              </a:defRPr>
            </a:lvl1pPr>
          </a:lstStyle>
          <a:p>
            <a:endParaRPr lang="en-US" dirty="0"/>
          </a:p>
        </p:txBody>
      </p:sp>
      <p:sp>
        <p:nvSpPr>
          <p:cNvPr id="12" name="日期占位符 3"/>
          <p:cNvSpPr>
            <a:spLocks noGrp="1"/>
          </p:cNvSpPr>
          <p:nvPr>
            <p:ph type="dt" sz="half" idx="2"/>
          </p:nvPr>
        </p:nvSpPr>
        <p:spPr>
          <a:xfrm>
            <a:off x="11126780" y="10246455"/>
            <a:ext cx="3177040" cy="314299"/>
          </a:xfrm>
          <a:prstGeom prst="rect">
            <a:avLst/>
          </a:prstGeom>
        </p:spPr>
        <p:txBody>
          <a:bodyPr vert="horz" lIns="147511" tIns="73756" rIns="147511" bIns="73756" anchor="b"/>
          <a:lstStyle>
            <a:lvl1pPr>
              <a:defRPr/>
            </a:lvl1pPr>
          </a:lstStyle>
          <a:p>
            <a:pPr marL="0" marR="0" lvl="0" indent="0" algn="l" defTabSz="1475105"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a:ln>
                  <a:noFill/>
                </a:ln>
                <a:solidFill>
                  <a:schemeClr val="tx1"/>
                </a:solidFill>
                <a:effectLst/>
                <a:uLnTx/>
                <a:uFillTx/>
                <a:latin typeface="+mn-lt"/>
                <a:ea typeface="+mn-ea"/>
                <a:cs typeface="+mn-cs"/>
              </a:rPr>
              <a:t>2018/12/7 Friday</a:t>
            </a:r>
            <a:endParaRPr kumimoji="0" lang="zh-CN" altLang="en-US" sz="1600"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页脚占位符 4"/>
          <p:cNvSpPr>
            <a:spLocks noGrp="1"/>
          </p:cNvSpPr>
          <p:nvPr>
            <p:ph type="ftr" sz="quarter" idx="3"/>
          </p:nvPr>
        </p:nvSpPr>
        <p:spPr>
          <a:xfrm>
            <a:off x="7244792" y="10246455"/>
            <a:ext cx="3888340" cy="314299"/>
          </a:xfrm>
          <a:prstGeom prst="rect">
            <a:avLst/>
          </a:prstGeom>
        </p:spPr>
        <p:txBody>
          <a:bodyPr vert="horz" lIns="147511" tIns="73756" rIns="147511" bIns="73756" anchor="b"/>
          <a:lstStyle>
            <a:lvl1pPr>
              <a:defRPr/>
            </a:lvl1pPr>
          </a:lstStyle>
          <a:p>
            <a:pPr marL="0" marR="0" lvl="0" indent="0" algn="r" defTabSz="1475105"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内容">
    <p:bg>
      <p:bgPr>
        <a:solidFill>
          <a:schemeClr val="bg1"/>
        </a:solidFill>
        <a:effectLst/>
      </p:bgPr>
    </p:bg>
    <p:spTree>
      <p:nvGrpSpPr>
        <p:cNvPr id="1" name=""/>
        <p:cNvGrpSpPr/>
        <p:nvPr/>
      </p:nvGrpSpPr>
      <p:grpSpPr>
        <a:xfrm>
          <a:off x="0" y="0"/>
          <a:ext cx="0" cy="0"/>
          <a:chOff x="0" y="0"/>
          <a:chExt cx="0" cy="0"/>
        </a:xfrm>
      </p:grpSpPr>
      <p:sp>
        <p:nvSpPr>
          <p:cNvPr id="5122" name="TextBox 10"/>
          <p:cNvSpPr txBox="1"/>
          <p:nvPr userDrawn="1"/>
        </p:nvSpPr>
        <p:spPr>
          <a:xfrm>
            <a:off x="14492758" y="10692505"/>
            <a:ext cx="309880" cy="537210"/>
          </a:xfrm>
          <a:prstGeom prst="rect">
            <a:avLst/>
          </a:prstGeom>
          <a:noFill/>
          <a:ln w="9525">
            <a:noFill/>
          </a:ln>
        </p:spPr>
        <p:txBody>
          <a:bodyPr wrap="none">
            <a:spAutoFit/>
          </a:bodyPr>
          <a:lstStyle/>
          <a:p>
            <a:pPr lvl="0" eaLnBrk="1" hangingPunct="1"/>
            <a:endParaRPr lang="zh-CN" altLang="en-US" dirty="0">
              <a:latin typeface="Lucida Sans Unicode" panose="020B0602030504020204" pitchFamily="34" charset="0"/>
              <a:ea typeface="黑体" panose="02010600030101010101" pitchFamily="49" charset="-122"/>
            </a:endParaRPr>
          </a:p>
        </p:txBody>
      </p:sp>
      <p:cxnSp>
        <p:nvCxnSpPr>
          <p:cNvPr id="12" name="直接连接符 11"/>
          <p:cNvCxnSpPr/>
          <p:nvPr/>
        </p:nvCxnSpPr>
        <p:spPr>
          <a:xfrm>
            <a:off x="774810" y="988930"/>
            <a:ext cx="13860843" cy="1588"/>
          </a:xfrm>
          <a:prstGeom prst="line">
            <a:avLst/>
          </a:prstGeom>
          <a:ln w="28575">
            <a:solidFill>
              <a:srgbClr val="279499"/>
            </a:solidFill>
          </a:ln>
        </p:spPr>
        <p:style>
          <a:lnRef idx="1">
            <a:schemeClr val="accent1"/>
          </a:lnRef>
          <a:fillRef idx="0">
            <a:schemeClr val="accent1"/>
          </a:fillRef>
          <a:effectRef idx="0">
            <a:schemeClr val="accent1"/>
          </a:effectRef>
          <a:fontRef idx="minor">
            <a:schemeClr val="tx1"/>
          </a:fontRef>
        </p:style>
      </p:cxnSp>
      <p:sp>
        <p:nvSpPr>
          <p:cNvPr id="3" name="内容占位符 2"/>
          <p:cNvSpPr>
            <a:spLocks noGrp="1"/>
          </p:cNvSpPr>
          <p:nvPr>
            <p:ph idx="1"/>
          </p:nvPr>
        </p:nvSpPr>
        <p:spPr>
          <a:xfrm>
            <a:off x="756234" y="1060331"/>
            <a:ext cx="13879470" cy="8932441"/>
          </a:xfrm>
        </p:spPr>
        <p:txBody>
          <a:bodyPr>
            <a:noAutofit/>
          </a:bodyPr>
          <a:lstStyle>
            <a:lvl1pPr>
              <a:defRPr sz="1800"/>
            </a:lvl1pPr>
            <a:lvl2pPr>
              <a:defRPr sz="1600"/>
            </a:lvl2pPr>
            <a:lvl3pPr>
              <a:defRPr sz="1600"/>
            </a:lvl3pPr>
            <a:lvl4pPr>
              <a:defRPr sz="1400"/>
            </a:lvl4pPr>
            <a:lvl5pPr>
              <a:defRPr sz="14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17" name="日期占位符 3"/>
          <p:cNvSpPr>
            <a:spLocks noGrp="1"/>
          </p:cNvSpPr>
          <p:nvPr>
            <p:ph type="dt" sz="half" idx="2"/>
          </p:nvPr>
        </p:nvSpPr>
        <p:spPr>
          <a:xfrm>
            <a:off x="11126780" y="10246455"/>
            <a:ext cx="3177040" cy="314299"/>
          </a:xfrm>
          <a:prstGeom prst="rect">
            <a:avLst/>
          </a:prstGeom>
        </p:spPr>
        <p:txBody>
          <a:bodyPr vert="horz" lIns="147511" tIns="73756" rIns="147511" bIns="73756" anchor="b"/>
          <a:lstStyle>
            <a:lvl1pPr>
              <a:defRPr/>
            </a:lvl1pPr>
          </a:lstStyle>
          <a:p>
            <a:pPr marL="0" marR="0" lvl="0" indent="0" algn="l" defTabSz="1475105"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a:ln>
                  <a:noFill/>
                </a:ln>
                <a:solidFill>
                  <a:schemeClr val="tx1"/>
                </a:solidFill>
                <a:effectLst/>
                <a:uLnTx/>
                <a:uFillTx/>
                <a:latin typeface="+mn-lt"/>
                <a:ea typeface="+mn-ea"/>
                <a:cs typeface="+mn-cs"/>
              </a:rPr>
              <a:t>2018/12/7 Friday</a:t>
            </a:r>
            <a:endParaRPr kumimoji="0" lang="zh-CN" altLang="en-US" sz="16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页脚占位符 4"/>
          <p:cNvSpPr>
            <a:spLocks noGrp="1"/>
          </p:cNvSpPr>
          <p:nvPr>
            <p:ph type="ftr" sz="quarter" idx="3"/>
          </p:nvPr>
        </p:nvSpPr>
        <p:spPr>
          <a:xfrm>
            <a:off x="7244792" y="10246455"/>
            <a:ext cx="3888340" cy="314299"/>
          </a:xfrm>
          <a:prstGeom prst="rect">
            <a:avLst/>
          </a:prstGeom>
        </p:spPr>
        <p:txBody>
          <a:bodyPr vert="horz" lIns="147511" tIns="73756" rIns="147511" bIns="73756" anchor="b"/>
          <a:lstStyle>
            <a:lvl1pPr>
              <a:defRPr/>
            </a:lvl1pPr>
          </a:lstStyle>
          <a:p>
            <a:pPr marL="0" marR="0" lvl="0" indent="0" algn="r" defTabSz="1475105"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mn-lt"/>
              <a:ea typeface="+mn-ea"/>
              <a:cs typeface="+mn-cs"/>
            </a:endParaRPr>
          </a:p>
        </p:txBody>
      </p:sp>
      <p:sp>
        <p:nvSpPr>
          <p:cNvPr id="20" name="灯片编号占位符 5"/>
          <p:cNvSpPr>
            <a:spLocks noGrp="1"/>
          </p:cNvSpPr>
          <p:nvPr>
            <p:ph type="sldNum" sz="quarter" idx="4"/>
          </p:nvPr>
        </p:nvSpPr>
        <p:spPr>
          <a:xfrm>
            <a:off x="14303820" y="9990889"/>
            <a:ext cx="604924" cy="569865"/>
          </a:xfrm>
          <a:prstGeom prst="rect">
            <a:avLst/>
          </a:prstGeom>
        </p:spPr>
        <p:txBody>
          <a:bodyPr vert="horz" wrap="square" lIns="147511" tIns="73756" rIns="147511" bIns="73756" numCol="1" anchor="b" anchorCtr="0" compatLnSpc="1"/>
          <a:lstStyle>
            <a:lvl1pPr>
              <a:defRPr sz="1400"/>
            </a:lvl1pPr>
          </a:lstStyle>
          <a:p>
            <a:pPr marL="0" marR="0" lvl="0" indent="0" algn="r" defTabSz="1475105" rtl="0" eaLnBrk="1" fontAlgn="base" latinLnBrk="0" hangingPunct="1">
              <a:lnSpc>
                <a:spcPct val="100000"/>
              </a:lnSpc>
              <a:spcBef>
                <a:spcPct val="0"/>
              </a:spcBef>
              <a:spcAft>
                <a:spcPct val="0"/>
              </a:spcAft>
              <a:buClrTx/>
              <a:buSzTx/>
              <a:buFontTx/>
              <a:buNone/>
              <a:defRPr/>
            </a:pPr>
            <a:fld id="{A341DE8E-FA9B-4E09-90D0-BD74C9590A53}" type="slidenum">
              <a:rPr kumimoji="0" lang="zh-CN" altLang="en-US" sz="1400" b="0" i="0" u="none" strike="noStrike" kern="1200" cap="none" spc="0" normalizeH="0" baseline="0" noProof="0" smtClean="0">
                <a:ln>
                  <a:noFill/>
                </a:ln>
                <a:solidFill>
                  <a:schemeClr val="tx1"/>
                </a:solidFill>
                <a:effectLst/>
                <a:uLnTx/>
                <a:uFillTx/>
                <a:latin typeface="Lucida Sans Unicode" panose="020B0602030504020204" pitchFamily="34" charset="0"/>
                <a:ea typeface="黑体" panose="02010600030101010101" pitchFamily="49" charset="-122"/>
                <a:cs typeface="+mn-cs"/>
              </a:rPr>
              <a:t>‹#›</a:t>
            </a:fld>
            <a:endParaRPr kumimoji="0" lang="zh-CN" altLang="en-US" sz="1400" b="0" i="0" u="none" strike="noStrike" kern="1200" cap="none" spc="0" normalizeH="0" baseline="0" noProof="0">
              <a:ln>
                <a:noFill/>
              </a:ln>
              <a:solidFill>
                <a:schemeClr val="tx1"/>
              </a:solidFill>
              <a:effectLst/>
              <a:uLnTx/>
              <a:uFillTx/>
              <a:latin typeface="Lucida Sans Unicode" panose="020B0602030504020204" pitchFamily="34" charset="0"/>
              <a:ea typeface="黑体" panose="02010600030101010101" pitchFamily="49"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12" name="矩形 11"/>
          <p:cNvSpPr/>
          <p:nvPr userDrawn="1"/>
        </p:nvSpPr>
        <p:spPr>
          <a:xfrm flipV="1">
            <a:off x="-9347" y="775232"/>
            <a:ext cx="15123601" cy="50913"/>
          </a:xfrm>
          <a:prstGeom prst="rect">
            <a:avLst/>
          </a:prstGeom>
          <a:solidFill>
            <a:srgbClr val="7F7F7F"/>
          </a:solidFill>
          <a:ln w="3175">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30">
              <a:ln>
                <a:solidFill>
                  <a:srgbClr val="7F7F7F"/>
                </a:solidFill>
              </a:ln>
              <a:solidFill>
                <a:srgbClr val="7F7F7F"/>
              </a:solidFill>
            </a:endParaRPr>
          </a:p>
        </p:txBody>
      </p:sp>
      <p:sp>
        <p:nvSpPr>
          <p:cNvPr id="5" name="矩形 4"/>
          <p:cNvSpPr/>
          <p:nvPr userDrawn="1"/>
        </p:nvSpPr>
        <p:spPr>
          <a:xfrm>
            <a:off x="-2" y="10157333"/>
            <a:ext cx="15123601" cy="400944"/>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30"/>
          </a:p>
        </p:txBody>
      </p:sp>
      <p:sp>
        <p:nvSpPr>
          <p:cNvPr id="11" name="矩形 10"/>
          <p:cNvSpPr/>
          <p:nvPr userDrawn="1"/>
        </p:nvSpPr>
        <p:spPr>
          <a:xfrm>
            <a:off x="-9347" y="10157333"/>
            <a:ext cx="15132946" cy="4001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80179" rtlCol="0" anchor="t"/>
          <a:lstStyle/>
          <a:p>
            <a:pPr algn="ctr"/>
            <a:r>
              <a:rPr lang="zh-CN" altLang="en-US" sz="1560" b="1" dirty="0">
                <a:solidFill>
                  <a:schemeClr val="bg1"/>
                </a:solidFill>
                <a:latin typeface="微软雅黑" panose="020B0503020204020204" charset="-122"/>
                <a:ea typeface="微软雅黑" panose="020B0503020204020204" charset="-122"/>
              </a:rPr>
              <a:t>海口市金牛岭片区控制性详细规划</a:t>
            </a:r>
            <a:r>
              <a:rPr lang="en-US" altLang="zh-CN" sz="1560" b="1" dirty="0">
                <a:solidFill>
                  <a:schemeClr val="bg1"/>
                </a:solidFill>
                <a:latin typeface="微软雅黑" panose="020B0503020204020204" charset="-122"/>
                <a:ea typeface="微软雅黑" panose="020B0503020204020204" charset="-122"/>
              </a:rPr>
              <a:t>B-5-02</a:t>
            </a:r>
            <a:r>
              <a:rPr lang="zh-CN" altLang="en-US" sz="1560" b="1" dirty="0">
                <a:solidFill>
                  <a:schemeClr val="bg1"/>
                </a:solidFill>
                <a:latin typeface="微软雅黑" panose="020B0503020204020204" charset="-122"/>
                <a:ea typeface="微软雅黑" panose="020B0503020204020204" charset="-122"/>
              </a:rPr>
              <a:t>地块控规修改论证报告</a:t>
            </a:r>
            <a:endParaRPr lang="zh-CN" altLang="en-US" sz="1560" b="1" dirty="0">
              <a:solidFill>
                <a:schemeClr val="bg1"/>
              </a:solidFill>
            </a:endParaRPr>
          </a:p>
        </p:txBody>
      </p:sp>
      <p:sp>
        <p:nvSpPr>
          <p:cNvPr id="20" name="标题 1"/>
          <p:cNvSpPr>
            <a:spLocks noGrp="1"/>
          </p:cNvSpPr>
          <p:nvPr>
            <p:ph type="title"/>
          </p:nvPr>
        </p:nvSpPr>
        <p:spPr>
          <a:xfrm>
            <a:off x="7901256" y="0"/>
            <a:ext cx="6466539" cy="975604"/>
          </a:xfrm>
        </p:spPr>
        <p:txBody>
          <a:bodyPr anchor="b">
            <a:noAutofit/>
          </a:bodyPr>
          <a:lstStyle>
            <a:lvl1pPr algn="r">
              <a:defRPr sz="3120" b="1">
                <a:solidFill>
                  <a:schemeClr val="tx1">
                    <a:lumMod val="75000"/>
                    <a:lumOff val="25000"/>
                  </a:schemeClr>
                </a:solidFill>
                <a:latin typeface="微软雅黑" panose="020B0503020204020204" charset="-122"/>
                <a:ea typeface="微软雅黑" panose="020B0503020204020204" charset="-122"/>
              </a:defRPr>
            </a:lvl1pPr>
          </a:lstStyle>
          <a:p>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任意多边形 12"/>
          <p:cNvSpPr/>
          <p:nvPr/>
        </p:nvSpPr>
        <p:spPr bwMode="auto">
          <a:xfrm>
            <a:off x="1184443" y="7798735"/>
            <a:ext cx="6288982" cy="224929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lIns="147497" tIns="73749" rIns="147497" bIns="73749"/>
          <a:lstStyle/>
          <a:p>
            <a:pPr marL="0" marR="0" lvl="0" indent="0" algn="l" defTabSz="1475105" rtl="0" eaLnBrk="1" fontAlgn="auto" latinLnBrk="0" hangingPunct="1">
              <a:lnSpc>
                <a:spcPct val="100000"/>
              </a:lnSpc>
              <a:spcBef>
                <a:spcPts val="0"/>
              </a:spcBef>
              <a:spcAft>
                <a:spcPts val="0"/>
              </a:spcAft>
              <a:buClrTx/>
              <a:buSzTx/>
              <a:buFontTx/>
              <a:buNone/>
              <a:defRPr/>
            </a:pPr>
            <a:endParaRPr kumimoji="0" lang="en-US" b="0" i="0" u="none" strike="noStrike" kern="1200" cap="none" spc="0" normalizeH="0" baseline="0" noProof="0">
              <a:ln>
                <a:noFill/>
              </a:ln>
              <a:solidFill>
                <a:schemeClr val="tx1"/>
              </a:solidFill>
              <a:effectLst/>
              <a:uLnTx/>
              <a:uFillTx/>
              <a:latin typeface="+mn-lt"/>
              <a:ea typeface="+mn-ea"/>
              <a:cs typeface="+mn-cs"/>
            </a:endParaRPr>
          </a:p>
        </p:txBody>
      </p:sp>
      <p:sp>
        <p:nvSpPr>
          <p:cNvPr id="1027" name="任意多边形 11"/>
          <p:cNvSpPr/>
          <p:nvPr/>
        </p:nvSpPr>
        <p:spPr>
          <a:xfrm>
            <a:off x="-88912" y="9019420"/>
            <a:ext cx="6288982" cy="1306404"/>
          </a:xfrm>
          <a:custGeom>
            <a:avLst/>
            <a:gdLst>
              <a:gd name="txL" fmla="*/ 0 w 5760"/>
              <a:gd name="txT" fmla="*/ 0 h 528"/>
              <a:gd name="txR" fmla="*/ 5760 w 5760"/>
              <a:gd name="txB" fmla="*/ 528 h 528"/>
            </a:gdLst>
            <a:ahLst/>
            <a:cxnLst>
              <a:cxn ang="0">
                <a:pos x="0" y="0"/>
              </a:cxn>
              <a:cxn ang="0">
                <a:pos x="6288088" y="0"/>
              </a:cxn>
              <a:cxn ang="0">
                <a:pos x="6288088" y="1306513"/>
              </a:cxn>
              <a:cxn ang="0">
                <a:pos x="52401" y="0"/>
              </a:cxn>
            </a:cxnLst>
            <a:rect l="txL" t="txT" r="txR" b="txB"/>
            <a:pathLst>
              <a:path w="5760" h="528">
                <a:moveTo>
                  <a:pt x="817" y="97"/>
                </a:moveTo>
                <a:lnTo>
                  <a:pt x="6408" y="682"/>
                </a:lnTo>
                <a:lnTo>
                  <a:pt x="5232" y="685"/>
                </a:lnTo>
                <a:lnTo>
                  <a:pt x="829" y="101"/>
                </a:lnTo>
              </a:path>
            </a:pathLst>
          </a:custGeom>
          <a:solidFill>
            <a:srgbClr val="000000">
              <a:alpha val="100000"/>
            </a:srgbClr>
          </a:solidFill>
          <a:ln w="9525">
            <a:noFill/>
          </a:ln>
        </p:spPr>
        <p:txBody>
          <a:bodyPr/>
          <a:lstStyle/>
          <a:p>
            <a:endParaRPr lang="zh-CN" altLang="en-US"/>
          </a:p>
        </p:txBody>
      </p:sp>
      <p:sp>
        <p:nvSpPr>
          <p:cNvPr id="14" name="直角三角形 13"/>
          <p:cNvSpPr/>
          <p:nvPr/>
        </p:nvSpPr>
        <p:spPr bwMode="auto">
          <a:xfrm>
            <a:off x="-9994" y="9029309"/>
            <a:ext cx="5627613" cy="1685212"/>
          </a:xfrm>
          <a:prstGeom prst="rtTriangle">
            <a:avLst/>
          </a:prstGeom>
          <a:solidFill>
            <a:schemeClr val="accent4">
              <a:lumMod val="40000"/>
              <a:lumOff val="60000"/>
            </a:schemeClr>
          </a:solid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lIns="147497" tIns="73749" rIns="147497" bIns="73749" anchor="ctr"/>
          <a:lstStyle/>
          <a:p>
            <a:pPr marL="0" marR="0" lvl="0" indent="0" algn="ctr" defTabSz="1475105" rtl="0" eaLnBrk="1" fontAlgn="auto" latinLnBrk="0" hangingPunct="1">
              <a:lnSpc>
                <a:spcPct val="100000"/>
              </a:lnSpc>
              <a:spcBef>
                <a:spcPts val="0"/>
              </a:spcBef>
              <a:spcAft>
                <a:spcPts val="0"/>
              </a:spcAft>
              <a:buClrTx/>
              <a:buSzTx/>
              <a:buFontTx/>
              <a:buNone/>
              <a:defRPr/>
            </a:pPr>
            <a:endParaRPr kumimoji="0" lang="en-US" b="0" i="0" u="none" strike="noStrike" kern="1200" cap="none" spc="0" normalizeH="0" baseline="0" noProof="0">
              <a:ln>
                <a:noFill/>
              </a:ln>
              <a:solidFill>
                <a:schemeClr val="lt1"/>
              </a:solidFill>
              <a:effectLst/>
              <a:uLnTx/>
              <a:uFillTx/>
              <a:latin typeface="+mn-lt"/>
              <a:ea typeface="+mn-ea"/>
              <a:cs typeface="+mn-cs"/>
            </a:endParaRPr>
          </a:p>
        </p:txBody>
      </p:sp>
      <p:cxnSp>
        <p:nvCxnSpPr>
          <p:cNvPr id="15" name="直接连接符 14"/>
          <p:cNvCxnSpPr/>
          <p:nvPr/>
        </p:nvCxnSpPr>
        <p:spPr>
          <a:xfrm>
            <a:off x="-15278" y="9023829"/>
            <a:ext cx="5632897" cy="169069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755758" y="428589"/>
            <a:ext cx="13613159" cy="1781026"/>
          </a:xfrm>
          <a:prstGeom prst="rect">
            <a:avLst/>
          </a:prstGeom>
        </p:spPr>
        <p:txBody>
          <a:bodyPr vert="horz" lIns="147511" tIns="73756" rIns="147511" bIns="73756" anchor="ctr">
            <a:normAutofit/>
            <a:scene3d>
              <a:camera prst="orthographicFront"/>
              <a:lightRig rig="soft" dir="t"/>
            </a:scene3d>
            <a:sp3d prstMaterial="softEdge">
              <a:bevelT w="25400" h="25400"/>
            </a:sp3d>
          </a:bodyPr>
          <a:lstStyle/>
          <a:p>
            <a:r>
              <a:rPr lang="zh-CN" altLang="en-US"/>
              <a:t>单击此处编辑母版标题样式</a:t>
            </a:r>
            <a:endParaRPr lang="en-US"/>
          </a:p>
        </p:txBody>
      </p:sp>
      <p:sp>
        <p:nvSpPr>
          <p:cNvPr id="1033" name="文本占位符 29"/>
          <p:cNvSpPr>
            <a:spLocks noGrp="1"/>
          </p:cNvSpPr>
          <p:nvPr>
            <p:ph type="body" idx="1"/>
          </p:nvPr>
        </p:nvSpPr>
        <p:spPr>
          <a:xfrm>
            <a:off x="755758" y="2309620"/>
            <a:ext cx="13613159" cy="7055846"/>
          </a:xfrm>
          <a:prstGeom prst="rect">
            <a:avLst/>
          </a:prstGeom>
          <a:noFill/>
          <a:ln w="9525">
            <a:noFill/>
          </a:ln>
        </p:spPr>
        <p:txBody>
          <a:bodyPr lIns="147511" tIns="73756" rIns="147511" bIns="73756"/>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altLang="zh-CN" dirty="0"/>
          </a:p>
        </p:txBody>
      </p:sp>
      <p:sp>
        <p:nvSpPr>
          <p:cNvPr id="10" name="日期占位符 9"/>
          <p:cNvSpPr>
            <a:spLocks noGrp="1"/>
          </p:cNvSpPr>
          <p:nvPr>
            <p:ph type="dt" sz="half" idx="2"/>
          </p:nvPr>
        </p:nvSpPr>
        <p:spPr>
          <a:xfrm>
            <a:off x="11126780" y="9990889"/>
            <a:ext cx="3177040" cy="569865"/>
          </a:xfrm>
          <a:prstGeom prst="rect">
            <a:avLst/>
          </a:prstGeom>
        </p:spPr>
        <p:txBody>
          <a:bodyPr vert="horz" lIns="147511" tIns="73756" rIns="147511" bIns="73756" anchor="b"/>
          <a:lstStyle>
            <a:lvl1pPr algn="l" defTabSz="1475105" eaLnBrk="1" fontAlgn="auto" latinLnBrk="0" hangingPunct="1">
              <a:spcBef>
                <a:spcPts val="0"/>
              </a:spcBef>
              <a:spcAft>
                <a:spcPts val="0"/>
              </a:spcAft>
              <a:defRPr kumimoji="0" sz="1600">
                <a:solidFill>
                  <a:schemeClr val="tx1"/>
                </a:solidFill>
                <a:latin typeface="+mn-lt"/>
                <a:ea typeface="+mn-ea"/>
              </a:defRPr>
            </a:lvl1pPr>
          </a:lstStyle>
          <a:p>
            <a:pPr marL="0" marR="0" lvl="0" indent="0" algn="l" defTabSz="1475105"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a:ln>
                  <a:noFill/>
                </a:ln>
                <a:solidFill>
                  <a:schemeClr val="tx1"/>
                </a:solidFill>
                <a:effectLst/>
                <a:uLnTx/>
                <a:uFillTx/>
                <a:latin typeface="+mn-lt"/>
                <a:ea typeface="+mn-ea"/>
                <a:cs typeface="+mn-cs"/>
              </a:rPr>
              <a:t>2018/12/7 Friday</a:t>
            </a:r>
            <a:endParaRPr kumimoji="0" lang="zh-CN" altLang="en-US" sz="1600" b="0" i="0" u="none" strike="noStrike" kern="1200" cap="none" spc="0" normalizeH="0" baseline="0" noProof="0" dirty="0">
              <a:ln>
                <a:noFill/>
              </a:ln>
              <a:solidFill>
                <a:schemeClr val="tx1"/>
              </a:solidFill>
              <a:effectLst/>
              <a:uLnTx/>
              <a:uFillTx/>
              <a:latin typeface="+mn-lt"/>
              <a:ea typeface="+mn-ea"/>
              <a:cs typeface="+mn-cs"/>
            </a:endParaRPr>
          </a:p>
        </p:txBody>
      </p:sp>
      <p:sp>
        <p:nvSpPr>
          <p:cNvPr id="22" name="页脚占位符 21"/>
          <p:cNvSpPr>
            <a:spLocks noGrp="1"/>
          </p:cNvSpPr>
          <p:nvPr>
            <p:ph type="ftr" sz="quarter" idx="3"/>
          </p:nvPr>
        </p:nvSpPr>
        <p:spPr>
          <a:xfrm>
            <a:off x="7244792" y="9990889"/>
            <a:ext cx="3888340" cy="569865"/>
          </a:xfrm>
          <a:prstGeom prst="rect">
            <a:avLst/>
          </a:prstGeom>
        </p:spPr>
        <p:txBody>
          <a:bodyPr vert="horz" lIns="147511" tIns="73756" rIns="147511" bIns="73756" anchor="b"/>
          <a:lstStyle>
            <a:lvl1pPr algn="r" defTabSz="1475105" eaLnBrk="1" fontAlgn="auto" latinLnBrk="0" hangingPunct="1">
              <a:spcBef>
                <a:spcPts val="0"/>
              </a:spcBef>
              <a:spcAft>
                <a:spcPts val="0"/>
              </a:spcAft>
              <a:defRPr kumimoji="0" sz="1600">
                <a:solidFill>
                  <a:schemeClr val="tx1"/>
                </a:solidFill>
                <a:latin typeface="+mn-lt"/>
                <a:ea typeface="+mn-ea"/>
              </a:defRPr>
            </a:lvl1pPr>
          </a:lstStyle>
          <a:p>
            <a:pPr marL="0" marR="0" lvl="0" indent="0" algn="r" defTabSz="1475105"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mn-lt"/>
              <a:ea typeface="+mn-ea"/>
              <a:cs typeface="+mn-cs"/>
            </a:endParaRPr>
          </a:p>
        </p:txBody>
      </p:sp>
      <p:sp>
        <p:nvSpPr>
          <p:cNvPr id="18" name="灯片编号占位符 17"/>
          <p:cNvSpPr>
            <a:spLocks noGrp="1"/>
          </p:cNvSpPr>
          <p:nvPr>
            <p:ph type="sldNum" sz="quarter" idx="4"/>
          </p:nvPr>
        </p:nvSpPr>
        <p:spPr>
          <a:xfrm>
            <a:off x="14303820" y="9990889"/>
            <a:ext cx="604924" cy="569865"/>
          </a:xfrm>
          <a:prstGeom prst="rect">
            <a:avLst/>
          </a:prstGeom>
        </p:spPr>
        <p:txBody>
          <a:bodyPr vert="horz" wrap="square" lIns="147511" tIns="73756" rIns="147511" bIns="73756" numCol="1" anchor="b" anchorCtr="0" compatLnSpc="1"/>
          <a:lstStyle>
            <a:lvl1pPr algn="r">
              <a:defRPr sz="1600">
                <a:latin typeface="Lucida Sans Unicode" panose="020B0602030504020204" pitchFamily="34" charset="0"/>
                <a:ea typeface="黑体" panose="02010600030101010101" pitchFamily="49" charset="-122"/>
              </a:defRPr>
            </a:lvl1pPr>
          </a:lstStyle>
          <a:p>
            <a:pPr marL="0" marR="0" lvl="0" indent="0" algn="r" defTabSz="1475105" rtl="0" eaLnBrk="1" fontAlgn="base" latinLnBrk="0" hangingPunct="1">
              <a:lnSpc>
                <a:spcPct val="100000"/>
              </a:lnSpc>
              <a:spcBef>
                <a:spcPct val="0"/>
              </a:spcBef>
              <a:spcAft>
                <a:spcPct val="0"/>
              </a:spcAft>
              <a:buClrTx/>
              <a:buSzTx/>
              <a:buFontTx/>
              <a:buNone/>
              <a:defRPr/>
            </a:pPr>
            <a:fld id="{4AA583C5-E33A-4C08-BC0D-F502BC75B91A}" type="slidenum">
              <a:rPr kumimoji="0" lang="zh-CN" altLang="en-US" sz="1600" b="0" i="0" u="none" strike="noStrike" kern="1200" cap="none" spc="0" normalizeH="0" baseline="0" noProof="0" smtClean="0">
                <a:ln>
                  <a:noFill/>
                </a:ln>
                <a:solidFill>
                  <a:schemeClr val="tx1"/>
                </a:solidFill>
                <a:effectLst/>
                <a:uLnTx/>
                <a:uFillTx/>
                <a:latin typeface="Lucida Sans Unicode" panose="020B0602030504020204" pitchFamily="34" charset="0"/>
                <a:ea typeface="黑体" panose="02010600030101010101" pitchFamily="49" charset="-122"/>
                <a:cs typeface="+mn-cs"/>
              </a:rPr>
              <a:t>‹#›</a:t>
            </a:fld>
            <a:endParaRPr kumimoji="0" lang="zh-CN" altLang="en-US" sz="1600" b="0" i="0" u="none" strike="noStrike" kern="1200" cap="none" spc="0" normalizeH="0" baseline="0" noProof="0">
              <a:ln>
                <a:noFill/>
              </a:ln>
              <a:solidFill>
                <a:schemeClr val="tx1"/>
              </a:solidFill>
              <a:effectLst/>
              <a:uLnTx/>
              <a:uFillTx/>
              <a:latin typeface="Lucida Sans Unicode" panose="020B0602030504020204" pitchFamily="34" charset="0"/>
              <a:ea typeface="黑体" panose="02010600030101010101" pitchFamily="49"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hdr="0" ftr="0" dt="0"/>
  <p:txStyles>
    <p:titleStyle>
      <a:lvl1pPr algn="l" rtl="0" eaLnBrk="0" fontAlgn="base" hangingPunct="0">
        <a:spcBef>
          <a:spcPct val="0"/>
        </a:spcBef>
        <a:spcAft>
          <a:spcPct val="0"/>
        </a:spcAft>
        <a:defRPr sz="66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6600" b="1">
          <a:solidFill>
            <a:schemeClr val="tx2"/>
          </a:solidFill>
          <a:latin typeface="Lucida Sans Unicode" panose="020B0602030504020204" pitchFamily="34" charset="0"/>
          <a:ea typeface="黑体" panose="02010600030101010101" pitchFamily="49" charset="-122"/>
        </a:defRPr>
      </a:lvl2pPr>
      <a:lvl3pPr algn="l" rtl="0" eaLnBrk="0" fontAlgn="base" hangingPunct="0">
        <a:spcBef>
          <a:spcPct val="0"/>
        </a:spcBef>
        <a:spcAft>
          <a:spcPct val="0"/>
        </a:spcAft>
        <a:defRPr sz="6600" b="1">
          <a:solidFill>
            <a:schemeClr val="tx2"/>
          </a:solidFill>
          <a:latin typeface="Lucida Sans Unicode" panose="020B0602030504020204" pitchFamily="34" charset="0"/>
          <a:ea typeface="黑体" panose="02010600030101010101" pitchFamily="49" charset="-122"/>
        </a:defRPr>
      </a:lvl3pPr>
      <a:lvl4pPr algn="l" rtl="0" eaLnBrk="0" fontAlgn="base" hangingPunct="0">
        <a:spcBef>
          <a:spcPct val="0"/>
        </a:spcBef>
        <a:spcAft>
          <a:spcPct val="0"/>
        </a:spcAft>
        <a:defRPr sz="6600" b="1">
          <a:solidFill>
            <a:schemeClr val="tx2"/>
          </a:solidFill>
          <a:latin typeface="Lucida Sans Unicode" panose="020B0602030504020204" pitchFamily="34" charset="0"/>
          <a:ea typeface="黑体" panose="02010600030101010101" pitchFamily="49" charset="-122"/>
        </a:defRPr>
      </a:lvl4pPr>
      <a:lvl5pPr algn="l" rtl="0" eaLnBrk="0" fontAlgn="base" hangingPunct="0">
        <a:spcBef>
          <a:spcPct val="0"/>
        </a:spcBef>
        <a:spcAft>
          <a:spcPct val="0"/>
        </a:spcAft>
        <a:defRPr sz="6600" b="1">
          <a:solidFill>
            <a:schemeClr val="tx2"/>
          </a:solidFill>
          <a:latin typeface="Lucida Sans Unicode" panose="020B0602030504020204" pitchFamily="34" charset="0"/>
          <a:ea typeface="黑体" panose="02010600030101010101" pitchFamily="49" charset="-122"/>
        </a:defRPr>
      </a:lvl5pPr>
      <a:lvl6pPr marL="457200" algn="l" rtl="0" fontAlgn="base">
        <a:spcBef>
          <a:spcPct val="0"/>
        </a:spcBef>
        <a:spcAft>
          <a:spcPct val="0"/>
        </a:spcAft>
        <a:defRPr sz="6600" b="1">
          <a:solidFill>
            <a:schemeClr val="tx2"/>
          </a:solidFill>
          <a:latin typeface="Lucida Sans Unicode" panose="020B0602030504020204" pitchFamily="34" charset="0"/>
          <a:ea typeface="黑体" panose="02010600030101010101" pitchFamily="49" charset="-122"/>
        </a:defRPr>
      </a:lvl6pPr>
      <a:lvl7pPr marL="914400" algn="l" rtl="0" fontAlgn="base">
        <a:spcBef>
          <a:spcPct val="0"/>
        </a:spcBef>
        <a:spcAft>
          <a:spcPct val="0"/>
        </a:spcAft>
        <a:defRPr sz="6600" b="1">
          <a:solidFill>
            <a:schemeClr val="tx2"/>
          </a:solidFill>
          <a:latin typeface="Lucida Sans Unicode" panose="020B0602030504020204" pitchFamily="34" charset="0"/>
          <a:ea typeface="黑体" panose="02010600030101010101" pitchFamily="49" charset="-122"/>
        </a:defRPr>
      </a:lvl7pPr>
      <a:lvl8pPr marL="1371600" algn="l" rtl="0" fontAlgn="base">
        <a:spcBef>
          <a:spcPct val="0"/>
        </a:spcBef>
        <a:spcAft>
          <a:spcPct val="0"/>
        </a:spcAft>
        <a:defRPr sz="6600" b="1">
          <a:solidFill>
            <a:schemeClr val="tx2"/>
          </a:solidFill>
          <a:latin typeface="Lucida Sans Unicode" panose="020B0602030504020204" pitchFamily="34" charset="0"/>
          <a:ea typeface="黑体" panose="02010600030101010101" pitchFamily="49" charset="-122"/>
        </a:defRPr>
      </a:lvl8pPr>
      <a:lvl9pPr marL="1828800" algn="l" rtl="0" fontAlgn="base">
        <a:spcBef>
          <a:spcPct val="0"/>
        </a:spcBef>
        <a:spcAft>
          <a:spcPct val="0"/>
        </a:spcAft>
        <a:defRPr sz="6600" b="1">
          <a:solidFill>
            <a:schemeClr val="tx2"/>
          </a:solidFill>
          <a:latin typeface="Lucida Sans Unicode" panose="020B0602030504020204" pitchFamily="34" charset="0"/>
          <a:ea typeface="黑体" panose="02010600030101010101" pitchFamily="49" charset="-122"/>
        </a:defRPr>
      </a:lvl9pPr>
    </p:titleStyle>
    <p:bodyStyle>
      <a:lvl1pPr marL="589280" indent="-412750" algn="l" rtl="0" eaLnBrk="0" fontAlgn="base" hangingPunct="0">
        <a:spcBef>
          <a:spcPts val="650"/>
        </a:spcBef>
        <a:spcAft>
          <a:spcPct val="0"/>
        </a:spcAft>
        <a:buClr>
          <a:schemeClr val="accent1"/>
        </a:buClr>
        <a:buSzPct val="68000"/>
        <a:buFont typeface="Wingdings 3" panose="05040102010807070707" pitchFamily="18" charset="2"/>
        <a:buChar char=""/>
        <a:defRPr sz="4400" kern="1200">
          <a:solidFill>
            <a:schemeClr val="tx1"/>
          </a:solidFill>
          <a:latin typeface="+mn-lt"/>
          <a:ea typeface="+mn-ea"/>
          <a:cs typeface="+mn-cs"/>
        </a:defRPr>
      </a:lvl1pPr>
      <a:lvl2pPr marL="1002030" indent="-368300" algn="l" rtl="0" eaLnBrk="0" fontAlgn="base" hangingPunct="0">
        <a:spcBef>
          <a:spcPts val="525"/>
        </a:spcBef>
        <a:spcAft>
          <a:spcPct val="0"/>
        </a:spcAft>
        <a:buClr>
          <a:schemeClr val="accent1"/>
        </a:buClr>
        <a:buFont typeface="Verdana" panose="020B0604030504040204" pitchFamily="34" charset="0"/>
        <a:buChar char="◦"/>
        <a:defRPr sz="3700" kern="1200">
          <a:solidFill>
            <a:schemeClr val="tx1"/>
          </a:solidFill>
          <a:latin typeface="+mn-lt"/>
          <a:ea typeface="+mn-ea"/>
          <a:cs typeface="+mn-cs"/>
        </a:defRPr>
      </a:lvl2pPr>
      <a:lvl3pPr marL="1386205" indent="-368300" algn="l" rtl="0" eaLnBrk="0" fontAlgn="base" hangingPunct="0">
        <a:spcBef>
          <a:spcPts val="565"/>
        </a:spcBef>
        <a:spcAft>
          <a:spcPct val="0"/>
        </a:spcAft>
        <a:buClr>
          <a:schemeClr val="accent2"/>
        </a:buClr>
        <a:buSzPct val="100000"/>
        <a:buFont typeface="Wingdings 2" panose="05020102010507070707" pitchFamily="18" charset="2"/>
        <a:buChar char=""/>
        <a:defRPr sz="3400" kern="1200">
          <a:solidFill>
            <a:schemeClr val="tx1"/>
          </a:solidFill>
          <a:latin typeface="+mn-lt"/>
          <a:ea typeface="+mn-ea"/>
          <a:cs typeface="+mn-cs"/>
        </a:defRPr>
      </a:lvl3pPr>
      <a:lvl4pPr marL="1843405" indent="-368300" algn="l" rtl="0" eaLnBrk="0" fontAlgn="base" hangingPunct="0">
        <a:spcBef>
          <a:spcPts val="565"/>
        </a:spcBef>
        <a:spcAft>
          <a:spcPct val="0"/>
        </a:spcAft>
        <a:buClr>
          <a:schemeClr val="accent2"/>
        </a:buClr>
        <a:buFont typeface="Wingdings 2" panose="05020102010507070707" pitchFamily="18" charset="2"/>
        <a:buChar char=""/>
        <a:defRPr sz="3100" kern="1200">
          <a:solidFill>
            <a:schemeClr val="tx1"/>
          </a:solidFill>
          <a:latin typeface="+mn-lt"/>
          <a:ea typeface="+mn-ea"/>
          <a:cs typeface="+mn-cs"/>
        </a:defRPr>
      </a:lvl4pPr>
      <a:lvl5pPr marL="2211705" indent="-368300" algn="l" rtl="0" eaLnBrk="0" fontAlgn="base" hangingPunct="0">
        <a:spcBef>
          <a:spcPts val="565"/>
        </a:spcBef>
        <a:spcAft>
          <a:spcPct val="0"/>
        </a:spcAft>
        <a:buClr>
          <a:schemeClr val="accent2"/>
        </a:buClr>
        <a:buFont typeface="Wingdings 2" panose="05020102010507070707" pitchFamily="18" charset="2"/>
        <a:buChar char=""/>
        <a:defRPr sz="2900" kern="1200">
          <a:solidFill>
            <a:schemeClr val="tx1"/>
          </a:solidFill>
          <a:latin typeface="+mn-lt"/>
          <a:ea typeface="+mn-ea"/>
          <a:cs typeface="+mn-cs"/>
        </a:defRPr>
      </a:lvl5pPr>
      <a:lvl6pPr marL="2580640" indent="-368935" algn="l" rtl="0" eaLnBrk="1" latinLnBrk="0" hangingPunct="1">
        <a:spcBef>
          <a:spcPts val="565"/>
        </a:spcBef>
        <a:buClr>
          <a:schemeClr val="accent3"/>
        </a:buClr>
        <a:buFont typeface="Wingdings 2" panose="05020102010507070707"/>
        <a:buChar char=""/>
        <a:defRPr kumimoji="0" sz="2900" kern="1200">
          <a:solidFill>
            <a:schemeClr val="tx1"/>
          </a:solidFill>
          <a:latin typeface="+mn-lt"/>
          <a:ea typeface="+mn-ea"/>
          <a:cs typeface="+mn-cs"/>
        </a:defRPr>
      </a:lvl6pPr>
      <a:lvl7pPr marL="2949575" indent="-368935" algn="l" rtl="0" eaLnBrk="1" latinLnBrk="0" hangingPunct="1">
        <a:spcBef>
          <a:spcPts val="565"/>
        </a:spcBef>
        <a:buClr>
          <a:schemeClr val="accent3"/>
        </a:buClr>
        <a:buFont typeface="Wingdings 2" panose="05020102010507070707"/>
        <a:buChar char=""/>
        <a:defRPr kumimoji="0" sz="2600" kern="1200">
          <a:solidFill>
            <a:schemeClr val="tx1"/>
          </a:solidFill>
          <a:latin typeface="+mn-lt"/>
          <a:ea typeface="+mn-ea"/>
          <a:cs typeface="+mn-cs"/>
        </a:defRPr>
      </a:lvl7pPr>
      <a:lvl8pPr marL="3318510" indent="-368935" algn="l" rtl="0" eaLnBrk="1" latinLnBrk="0" hangingPunct="1">
        <a:spcBef>
          <a:spcPts val="565"/>
        </a:spcBef>
        <a:buClr>
          <a:schemeClr val="accent3"/>
        </a:buClr>
        <a:buFont typeface="Wingdings 2" panose="05020102010507070707"/>
        <a:buChar char=""/>
        <a:defRPr kumimoji="0" sz="2600" kern="1200">
          <a:solidFill>
            <a:schemeClr val="tx1"/>
          </a:solidFill>
          <a:latin typeface="+mn-lt"/>
          <a:ea typeface="+mn-ea"/>
          <a:cs typeface="+mn-cs"/>
        </a:defRPr>
      </a:lvl8pPr>
      <a:lvl9pPr marL="3687445" indent="-368935" algn="l" rtl="0" eaLnBrk="1" latinLnBrk="0" hangingPunct="1">
        <a:spcBef>
          <a:spcPts val="565"/>
        </a:spcBef>
        <a:buClr>
          <a:schemeClr val="accent3"/>
        </a:buClr>
        <a:buFont typeface="Wingdings 2" panose="05020102010507070707"/>
        <a:buChar char=""/>
        <a:defRPr kumimoji="0" sz="2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737870" algn="l" rtl="0" eaLnBrk="1" latinLnBrk="0" hangingPunct="1">
        <a:defRPr kumimoji="0" kern="1200">
          <a:solidFill>
            <a:schemeClr val="tx1"/>
          </a:solidFill>
          <a:latin typeface="+mn-lt"/>
          <a:ea typeface="+mn-ea"/>
          <a:cs typeface="+mn-cs"/>
        </a:defRPr>
      </a:lvl2pPr>
      <a:lvl3pPr marL="1475105" algn="l" rtl="0" eaLnBrk="1" latinLnBrk="0" hangingPunct="1">
        <a:defRPr kumimoji="0" kern="1200">
          <a:solidFill>
            <a:schemeClr val="tx1"/>
          </a:solidFill>
          <a:latin typeface="+mn-lt"/>
          <a:ea typeface="+mn-ea"/>
          <a:cs typeface="+mn-cs"/>
        </a:defRPr>
      </a:lvl3pPr>
      <a:lvl4pPr marL="2212975" algn="l" rtl="0" eaLnBrk="1" latinLnBrk="0" hangingPunct="1">
        <a:defRPr kumimoji="0" kern="1200">
          <a:solidFill>
            <a:schemeClr val="tx1"/>
          </a:solidFill>
          <a:latin typeface="+mn-lt"/>
          <a:ea typeface="+mn-ea"/>
          <a:cs typeface="+mn-cs"/>
        </a:defRPr>
      </a:lvl4pPr>
      <a:lvl5pPr marL="2949575" algn="l" rtl="0" eaLnBrk="1" latinLnBrk="0" hangingPunct="1">
        <a:defRPr kumimoji="0" kern="1200">
          <a:solidFill>
            <a:schemeClr val="tx1"/>
          </a:solidFill>
          <a:latin typeface="+mn-lt"/>
          <a:ea typeface="+mn-ea"/>
          <a:cs typeface="+mn-cs"/>
        </a:defRPr>
      </a:lvl5pPr>
      <a:lvl6pPr marL="3687445" algn="l" rtl="0" eaLnBrk="1" latinLnBrk="0" hangingPunct="1">
        <a:defRPr kumimoji="0" kern="1200">
          <a:solidFill>
            <a:schemeClr val="tx1"/>
          </a:solidFill>
          <a:latin typeface="+mn-lt"/>
          <a:ea typeface="+mn-ea"/>
          <a:cs typeface="+mn-cs"/>
        </a:defRPr>
      </a:lvl6pPr>
      <a:lvl7pPr marL="4424680" algn="l" rtl="0" eaLnBrk="1" latinLnBrk="0" hangingPunct="1">
        <a:defRPr kumimoji="0" kern="1200">
          <a:solidFill>
            <a:schemeClr val="tx1"/>
          </a:solidFill>
          <a:latin typeface="+mn-lt"/>
          <a:ea typeface="+mn-ea"/>
          <a:cs typeface="+mn-cs"/>
        </a:defRPr>
      </a:lvl7pPr>
      <a:lvl8pPr marL="5162550" algn="l" rtl="0" eaLnBrk="1" latinLnBrk="0" hangingPunct="1">
        <a:defRPr kumimoji="0" kern="1200">
          <a:solidFill>
            <a:schemeClr val="tx1"/>
          </a:solidFill>
          <a:latin typeface="+mn-lt"/>
          <a:ea typeface="+mn-ea"/>
          <a:cs typeface="+mn-cs"/>
        </a:defRPr>
      </a:lvl8pPr>
      <a:lvl9pPr marL="5899785"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a:extLst>
              <a:ext uri="{FF2B5EF4-FFF2-40B4-BE49-F238E27FC236}">
                <a16:creationId xmlns:a16="http://schemas.microsoft.com/office/drawing/2014/main" id="{F8DDB8C2-E080-A632-1B1B-158B513E9D40}"/>
              </a:ext>
            </a:extLst>
          </p:cNvPr>
          <p:cNvSpPr>
            <a:spLocks noGrp="1"/>
          </p:cNvSpPr>
          <p:nvPr>
            <p:ph type="sldNum" sz="quarter" idx="4"/>
          </p:nvPr>
        </p:nvSpPr>
        <p:spPr/>
        <p:txBody>
          <a:bodyPr/>
          <a:lstStyle/>
          <a:p>
            <a:pPr marL="0" marR="0" lvl="0" indent="0" algn="r" defTabSz="1475105"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tx1"/>
                </a:solidFill>
                <a:effectLst/>
                <a:uLnTx/>
                <a:uFillTx/>
                <a:latin typeface="Lucida Sans Unicode" panose="020B0602030504020204" pitchFamily="34" charset="0"/>
                <a:ea typeface="黑体" panose="02010600030101010101" pitchFamily="49" charset="-122"/>
                <a:cs typeface="+mn-cs"/>
              </a:rPr>
              <a:t>1</a:t>
            </a:r>
            <a:endParaRPr kumimoji="0" lang="zh-CN" altLang="en-US" sz="1400" b="0" i="0" u="none" strike="noStrike" kern="1200" cap="none" spc="0" normalizeH="0" baseline="0" noProof="0" dirty="0">
              <a:ln>
                <a:noFill/>
              </a:ln>
              <a:solidFill>
                <a:schemeClr val="tx1"/>
              </a:solidFill>
              <a:effectLst/>
              <a:uLnTx/>
              <a:uFillTx/>
              <a:latin typeface="Lucida Sans Unicode" panose="020B0602030504020204" pitchFamily="34" charset="0"/>
              <a:ea typeface="黑体" panose="02010600030101010101" pitchFamily="49" charset="-122"/>
              <a:cs typeface="+mn-cs"/>
            </a:endParaRPr>
          </a:p>
        </p:txBody>
      </p:sp>
      <p:sp>
        <p:nvSpPr>
          <p:cNvPr id="4" name="内容占位符 6">
            <a:extLst>
              <a:ext uri="{FF2B5EF4-FFF2-40B4-BE49-F238E27FC236}">
                <a16:creationId xmlns:a16="http://schemas.microsoft.com/office/drawing/2014/main" id="{02424236-752C-1C11-099F-9D46BB9989C0}"/>
              </a:ext>
            </a:extLst>
          </p:cNvPr>
          <p:cNvSpPr txBox="1"/>
          <p:nvPr/>
        </p:nvSpPr>
        <p:spPr>
          <a:xfrm>
            <a:off x="0" y="332318"/>
            <a:ext cx="15122525" cy="710565"/>
          </a:xfrm>
          <a:prstGeom prst="rect">
            <a:avLst/>
          </a:prstGeom>
          <a:noFill/>
          <a:ln w="9525">
            <a:noFill/>
          </a:ln>
        </p:spPr>
        <p:txBody>
          <a:bodyPr vert="horz" wrap="square" lIns="147490" tIns="73745" rIns="147490" bIns="73745" anchor="t">
            <a:noAutofit/>
          </a:bodyPr>
          <a:lstStyle/>
          <a:p>
            <a:pPr marL="590550" lvl="0" indent="-412750" algn="ctr" defTabSz="914400" eaLnBrk="1" hangingPunct="1">
              <a:spcBef>
                <a:spcPts val="600"/>
              </a:spcBef>
              <a:spcAft>
                <a:spcPts val="800"/>
              </a:spcAft>
              <a:buClr>
                <a:schemeClr val="accent1"/>
              </a:buClr>
              <a:buSzPct val="68000"/>
            </a:pPr>
            <a:r>
              <a:rPr lang="en-US" altLang="zh-CN" sz="2400" b="1" dirty="0">
                <a:latin typeface="微软雅黑" panose="020B0503020204020204" charset="-122"/>
                <a:ea typeface="微软雅黑" panose="020B0503020204020204" charset="-122"/>
                <a:cs typeface="微软雅黑" panose="020B0503020204020204" charset="-122"/>
                <a:sym typeface="+mn-ea"/>
              </a:rPr>
              <a:t>《</a:t>
            </a:r>
            <a:r>
              <a:rPr lang="zh-CN" altLang="en-US" sz="2400" b="1" dirty="0">
                <a:latin typeface="微软雅黑" panose="020B0503020204020204" charset="-122"/>
                <a:ea typeface="微软雅黑" panose="020B0503020204020204" charset="-122"/>
                <a:cs typeface="微软雅黑" panose="020B0503020204020204" charset="-122"/>
                <a:sym typeface="+mn-ea"/>
              </a:rPr>
              <a:t>江东新区国际文化交往组团和国际综合服务组团重点地段控制性详细规划（修编及整合）</a:t>
            </a:r>
            <a:r>
              <a:rPr lang="en-US" altLang="zh-CN" sz="2400" b="1" dirty="0">
                <a:latin typeface="微软雅黑" panose="020B0503020204020204" charset="-122"/>
                <a:ea typeface="微软雅黑" panose="020B0503020204020204" charset="-122"/>
                <a:cs typeface="微软雅黑" panose="020B0503020204020204" charset="-122"/>
                <a:sym typeface="+mn-ea"/>
              </a:rPr>
              <a:t>》</a:t>
            </a:r>
            <a:r>
              <a:rPr lang="zh-CN" altLang="en-US" sz="2400" b="1" dirty="0">
                <a:latin typeface="微软雅黑" panose="020B0503020204020204" charset="-122"/>
                <a:ea typeface="微软雅黑" panose="020B0503020204020204" charset="-122"/>
              </a:rPr>
              <a:t>必要性公示</a:t>
            </a:r>
          </a:p>
        </p:txBody>
      </p:sp>
      <p:sp>
        <p:nvSpPr>
          <p:cNvPr id="7" name="内容占位符 6">
            <a:extLst>
              <a:ext uri="{FF2B5EF4-FFF2-40B4-BE49-F238E27FC236}">
                <a16:creationId xmlns:a16="http://schemas.microsoft.com/office/drawing/2014/main" id="{64975DC0-8610-9510-06B9-65B8ADCE31FF}"/>
              </a:ext>
            </a:extLst>
          </p:cNvPr>
          <p:cNvSpPr txBox="1"/>
          <p:nvPr/>
        </p:nvSpPr>
        <p:spPr>
          <a:xfrm>
            <a:off x="524213" y="1035453"/>
            <a:ext cx="6369137" cy="2387773"/>
          </a:xfrm>
          <a:prstGeom prst="rect">
            <a:avLst/>
          </a:prstGeom>
          <a:noFill/>
          <a:ln w="9525">
            <a:noFill/>
          </a:ln>
        </p:spPr>
        <p:txBody>
          <a:bodyPr vert="horz" wrap="square" lIns="147497" tIns="73749" rIns="147497" bIns="73749" numCol="1" anchor="t" anchorCtr="0" compatLnSpc="1">
            <a:noAutofit/>
          </a:bodyPr>
          <a:lstStyle>
            <a:lvl1pPr marL="589280" indent="-412750" algn="l" rtl="0" eaLnBrk="0" fontAlgn="base" hangingPunct="0">
              <a:spcBef>
                <a:spcPts val="650"/>
              </a:spcBef>
              <a:spcAft>
                <a:spcPct val="0"/>
              </a:spcAft>
              <a:buClr>
                <a:schemeClr val="accent1"/>
              </a:buClr>
              <a:buSzPct val="68000"/>
              <a:buFont typeface="Wingdings 3" panose="05040102010807070707" pitchFamily="18" charset="2"/>
              <a:buChar char=""/>
              <a:defRPr sz="1800" kern="1200">
                <a:solidFill>
                  <a:schemeClr val="tx1"/>
                </a:solidFill>
                <a:latin typeface="+mn-lt"/>
                <a:ea typeface="+mn-ea"/>
                <a:cs typeface="+mn-cs"/>
              </a:defRPr>
            </a:lvl1pPr>
            <a:lvl2pPr marL="1002030" indent="-368300" algn="l" rtl="0" eaLnBrk="0" fontAlgn="base" hangingPunct="0">
              <a:spcBef>
                <a:spcPts val="525"/>
              </a:spcBef>
              <a:spcAft>
                <a:spcPct val="0"/>
              </a:spcAft>
              <a:buClr>
                <a:schemeClr val="accent1"/>
              </a:buClr>
              <a:buFont typeface="Verdana" panose="020B0604030504040204" pitchFamily="34" charset="0"/>
              <a:buChar char="◦"/>
              <a:defRPr sz="1600" kern="1200">
                <a:solidFill>
                  <a:schemeClr val="tx1"/>
                </a:solidFill>
                <a:latin typeface="+mn-lt"/>
                <a:ea typeface="+mn-ea"/>
                <a:cs typeface="+mn-cs"/>
              </a:defRPr>
            </a:lvl2pPr>
            <a:lvl3pPr marL="1386205" indent="-368300" algn="l" rtl="0" eaLnBrk="0" fontAlgn="base" hangingPunct="0">
              <a:spcBef>
                <a:spcPts val="565"/>
              </a:spcBef>
              <a:spcAft>
                <a:spcPct val="0"/>
              </a:spcAft>
              <a:buClr>
                <a:schemeClr val="accent2"/>
              </a:buClr>
              <a:buSzPct val="100000"/>
              <a:buFont typeface="Wingdings 2" panose="05020102010507070707" pitchFamily="18" charset="2"/>
              <a:buChar char=""/>
              <a:defRPr sz="1600" kern="1200">
                <a:solidFill>
                  <a:schemeClr val="tx1"/>
                </a:solidFill>
                <a:latin typeface="+mn-lt"/>
                <a:ea typeface="+mn-ea"/>
                <a:cs typeface="+mn-cs"/>
              </a:defRPr>
            </a:lvl3pPr>
            <a:lvl4pPr marL="1843405" indent="-368300" algn="l" rtl="0" eaLnBrk="0" fontAlgn="base" hangingPunct="0">
              <a:spcBef>
                <a:spcPts val="565"/>
              </a:spcBef>
              <a:spcAft>
                <a:spcPct val="0"/>
              </a:spcAft>
              <a:buClr>
                <a:schemeClr val="accent2"/>
              </a:buClr>
              <a:buFont typeface="Wingdings 2" panose="05020102010507070707" pitchFamily="18" charset="2"/>
              <a:buChar char=""/>
              <a:defRPr sz="1400" kern="1200">
                <a:solidFill>
                  <a:schemeClr val="tx1"/>
                </a:solidFill>
                <a:latin typeface="+mn-lt"/>
                <a:ea typeface="+mn-ea"/>
                <a:cs typeface="+mn-cs"/>
              </a:defRPr>
            </a:lvl4pPr>
            <a:lvl5pPr marL="2211705" indent="-368300" algn="l" rtl="0" eaLnBrk="0" fontAlgn="base" hangingPunct="0">
              <a:spcBef>
                <a:spcPts val="565"/>
              </a:spcBef>
              <a:spcAft>
                <a:spcPct val="0"/>
              </a:spcAft>
              <a:buClr>
                <a:schemeClr val="accent2"/>
              </a:buClr>
              <a:buFont typeface="Wingdings 2" panose="05020102010507070707" pitchFamily="18" charset="2"/>
              <a:buChar char=""/>
              <a:defRPr sz="1400" kern="1200">
                <a:solidFill>
                  <a:schemeClr val="tx1"/>
                </a:solidFill>
                <a:latin typeface="+mn-lt"/>
                <a:ea typeface="+mn-ea"/>
                <a:cs typeface="+mn-cs"/>
              </a:defRPr>
            </a:lvl5pPr>
            <a:lvl6pPr marL="2580640" indent="-368935" algn="l" rtl="0" eaLnBrk="1" latinLnBrk="0" hangingPunct="1">
              <a:spcBef>
                <a:spcPts val="565"/>
              </a:spcBef>
              <a:buClr>
                <a:schemeClr val="accent3"/>
              </a:buClr>
              <a:buFont typeface="Wingdings 2" panose="05020102010507070707"/>
              <a:buChar char=""/>
              <a:defRPr kumimoji="0" sz="2900" kern="1200">
                <a:solidFill>
                  <a:schemeClr val="tx1"/>
                </a:solidFill>
                <a:latin typeface="+mn-lt"/>
                <a:ea typeface="+mn-ea"/>
                <a:cs typeface="+mn-cs"/>
              </a:defRPr>
            </a:lvl6pPr>
            <a:lvl7pPr marL="2949575" indent="-368935" algn="l" rtl="0" eaLnBrk="1" latinLnBrk="0" hangingPunct="1">
              <a:spcBef>
                <a:spcPts val="565"/>
              </a:spcBef>
              <a:buClr>
                <a:schemeClr val="accent3"/>
              </a:buClr>
              <a:buFont typeface="Wingdings 2" panose="05020102010507070707"/>
              <a:buChar char=""/>
              <a:defRPr kumimoji="0" sz="2600" kern="1200">
                <a:solidFill>
                  <a:schemeClr val="tx1"/>
                </a:solidFill>
                <a:latin typeface="+mn-lt"/>
                <a:ea typeface="+mn-ea"/>
                <a:cs typeface="+mn-cs"/>
              </a:defRPr>
            </a:lvl7pPr>
            <a:lvl8pPr marL="3318510" indent="-368935" algn="l" rtl="0" eaLnBrk="1" latinLnBrk="0" hangingPunct="1">
              <a:spcBef>
                <a:spcPts val="565"/>
              </a:spcBef>
              <a:buClr>
                <a:schemeClr val="accent3"/>
              </a:buClr>
              <a:buFont typeface="Wingdings 2" panose="05020102010507070707"/>
              <a:buChar char=""/>
              <a:defRPr kumimoji="0" sz="2600" kern="1200">
                <a:solidFill>
                  <a:schemeClr val="tx1"/>
                </a:solidFill>
                <a:latin typeface="+mn-lt"/>
                <a:ea typeface="+mn-ea"/>
                <a:cs typeface="+mn-cs"/>
              </a:defRPr>
            </a:lvl8pPr>
            <a:lvl9pPr marL="3687445" indent="-368935" algn="l" rtl="0" eaLnBrk="1" latinLnBrk="0" hangingPunct="1">
              <a:spcBef>
                <a:spcPts val="565"/>
              </a:spcBef>
              <a:buClr>
                <a:schemeClr val="accent3"/>
              </a:buClr>
              <a:buFont typeface="Wingdings 2" panose="05020102010507070707"/>
              <a:buChar char=""/>
              <a:defRPr kumimoji="0" sz="2600" kern="1200" baseline="0">
                <a:solidFill>
                  <a:schemeClr val="tx1"/>
                </a:solidFill>
                <a:latin typeface="+mn-lt"/>
                <a:ea typeface="+mn-ea"/>
                <a:cs typeface="+mn-cs"/>
              </a:defRPr>
            </a:lvl9pPr>
          </a:lstStyle>
          <a:p>
            <a:pPr marL="0" indent="450850" algn="just" defTabSz="914400" eaLnBrk="1" fontAlgn="auto" hangingPunct="1">
              <a:lnSpc>
                <a:spcPct val="150000"/>
              </a:lnSpc>
              <a:spcBef>
                <a:spcPts val="1200"/>
              </a:spcBef>
              <a:spcAft>
                <a:spcPts val="0"/>
              </a:spcAft>
              <a:buNone/>
              <a:defRPr/>
            </a:pPr>
            <a:r>
              <a:rPr lang="zh-CN" altLang="en-US" sz="2800" b="1" dirty="0">
                <a:latin typeface="微软雅黑" panose="020B0503020204020204" charset="-122"/>
                <a:ea typeface="微软雅黑" panose="020B0503020204020204" charset="-122"/>
              </a:rPr>
              <a:t>一、修编及整合范围</a:t>
            </a:r>
            <a:endParaRPr lang="en-US" altLang="zh-CN" sz="2800" b="1" dirty="0">
              <a:latin typeface="微软雅黑" panose="020B0503020204020204" charset="-122"/>
              <a:ea typeface="微软雅黑" panose="020B0503020204020204" charset="-122"/>
            </a:endParaRPr>
          </a:p>
          <a:p>
            <a:pPr marL="0" indent="450850" algn="just" defTabSz="914400" eaLnBrk="1" fontAlgn="auto" hangingPunct="1">
              <a:lnSpc>
                <a:spcPct val="150000"/>
              </a:lnSpc>
              <a:spcBef>
                <a:spcPts val="0"/>
              </a:spcBef>
              <a:spcAft>
                <a:spcPts val="0"/>
              </a:spcAft>
              <a:buNone/>
              <a:defRPr/>
            </a:pPr>
            <a:r>
              <a:rPr lang="zh-CN" altLang="en-US" dirty="0">
                <a:latin typeface="微软雅黑" panose="020B0503020204020204" charset="-122"/>
                <a:ea typeface="微软雅黑" panose="020B0503020204020204" charset="-122"/>
                <a:cs typeface="微软雅黑" panose="020B0503020204020204" charset="-122"/>
              </a:rPr>
              <a:t>本次规划分为修编范围、整合范围两个层次。其中：修编范围是围绕滨江地区、白驹大道沿线框定的需要对规划用地功能、开发强度、风貌进行调整完善的重点地段，共计</a:t>
            </a:r>
            <a:r>
              <a:rPr lang="en-US" altLang="zh-CN" dirty="0">
                <a:latin typeface="微软雅黑" panose="020B0503020204020204" charset="-122"/>
                <a:ea typeface="微软雅黑" panose="020B0503020204020204" charset="-122"/>
                <a:cs typeface="微软雅黑" panose="020B0503020204020204" charset="-122"/>
              </a:rPr>
              <a:t>6.32</a:t>
            </a:r>
            <a:r>
              <a:rPr lang="zh-CN" altLang="en-US" dirty="0">
                <a:latin typeface="微软雅黑" panose="020B0503020204020204" charset="-122"/>
                <a:ea typeface="微软雅黑" panose="020B0503020204020204" charset="-122"/>
                <a:cs typeface="微软雅黑" panose="020B0503020204020204" charset="-122"/>
              </a:rPr>
              <a:t>平方公里；整合范围是为了支撑各项系统性研究，在修编范围外的确定的统筹研究片区，东临南渡江、西至海文高速联络线、北起文越路、南至椰海大道，共计</a:t>
            </a:r>
            <a:r>
              <a:rPr lang="en-US" altLang="zh-CN" dirty="0">
                <a:latin typeface="微软雅黑" panose="020B0503020204020204" charset="-122"/>
                <a:ea typeface="微软雅黑" panose="020B0503020204020204" charset="-122"/>
                <a:cs typeface="微软雅黑" panose="020B0503020204020204" charset="-122"/>
              </a:rPr>
              <a:t>7.63</a:t>
            </a:r>
            <a:r>
              <a:rPr lang="zh-CN" altLang="en-US" dirty="0">
                <a:latin typeface="微软雅黑" panose="020B0503020204020204" charset="-122"/>
                <a:ea typeface="微软雅黑" panose="020B0503020204020204" charset="-122"/>
                <a:cs typeface="微软雅黑" panose="020B0503020204020204" charset="-122"/>
              </a:rPr>
              <a:t>平方公里。</a:t>
            </a:r>
            <a:endParaRPr lang="en-US" altLang="zh-CN" dirty="0">
              <a:latin typeface="微软雅黑" panose="020B0503020204020204" charset="-122"/>
              <a:ea typeface="微软雅黑" panose="020B0503020204020204" charset="-122"/>
              <a:cs typeface="微软雅黑" panose="020B0503020204020204" charset="-122"/>
            </a:endParaRPr>
          </a:p>
        </p:txBody>
      </p:sp>
      <p:sp>
        <p:nvSpPr>
          <p:cNvPr id="11" name="文本框 10">
            <a:extLst>
              <a:ext uri="{FF2B5EF4-FFF2-40B4-BE49-F238E27FC236}">
                <a16:creationId xmlns:a16="http://schemas.microsoft.com/office/drawing/2014/main" id="{A07520DD-105A-3FFD-1411-0340F7E47F95}"/>
              </a:ext>
            </a:extLst>
          </p:cNvPr>
          <p:cNvSpPr txBox="1"/>
          <p:nvPr/>
        </p:nvSpPr>
        <p:spPr>
          <a:xfrm>
            <a:off x="1621516" y="10197962"/>
            <a:ext cx="4066042" cy="362792"/>
          </a:xfrm>
          <a:prstGeom prst="rect">
            <a:avLst/>
          </a:prstGeom>
          <a:noFill/>
        </p:spPr>
        <p:txBody>
          <a:bodyPr wrap="square">
            <a:spAutoFit/>
          </a:bodyPr>
          <a:lstStyle/>
          <a:p>
            <a:pPr indent="431800" defTabSz="914400" eaLnBrk="1" fontAlgn="auto" hangingPunct="1">
              <a:lnSpc>
                <a:spcPct val="120000"/>
              </a:lnSpc>
              <a:spcBef>
                <a:spcPts val="0"/>
              </a:spcBef>
              <a:spcAft>
                <a:spcPts val="0"/>
              </a:spcAft>
              <a:buClr>
                <a:schemeClr val="accent1"/>
              </a:buClr>
              <a:buSzPct val="68000"/>
              <a:defRPr/>
            </a:pPr>
            <a:r>
              <a:rPr lang="zh-CN" altLang="zh-CN" sz="1600" b="1" dirty="0">
                <a:latin typeface="微软雅黑" panose="020B0503020204020204" charset="-122"/>
                <a:ea typeface="微软雅黑" panose="020B0503020204020204" charset="-122"/>
              </a:rPr>
              <a:t>规划修编及整合范围示意图</a:t>
            </a:r>
            <a:r>
              <a:rPr lang="zh-CN" altLang="en-US" sz="1600" b="1" dirty="0">
                <a:latin typeface="微软雅黑" panose="020B0503020204020204" charset="-122"/>
                <a:ea typeface="微软雅黑" panose="020B0503020204020204" charset="-122"/>
              </a:rPr>
              <a:t>图</a:t>
            </a:r>
            <a:endParaRPr lang="zh-CN" altLang="zh-CN" sz="1600" b="1" dirty="0">
              <a:latin typeface="微软雅黑" panose="020B0503020204020204" charset="-122"/>
              <a:ea typeface="微软雅黑" panose="020B0503020204020204" charset="-122"/>
            </a:endParaRPr>
          </a:p>
        </p:txBody>
      </p:sp>
      <p:pic>
        <p:nvPicPr>
          <p:cNvPr id="12" name="图片 11">
            <a:extLst>
              <a:ext uri="{FF2B5EF4-FFF2-40B4-BE49-F238E27FC236}">
                <a16:creationId xmlns:a16="http://schemas.microsoft.com/office/drawing/2014/main" id="{08944E9C-0D2E-D690-16F8-AACBC1B8537D}"/>
              </a:ext>
            </a:extLst>
          </p:cNvPr>
          <p:cNvPicPr>
            <a:picLocks noChangeAspect="1"/>
          </p:cNvPicPr>
          <p:nvPr/>
        </p:nvPicPr>
        <p:blipFill>
          <a:blip r:embed="rId2"/>
          <a:stretch>
            <a:fillRect/>
          </a:stretch>
        </p:blipFill>
        <p:spPr>
          <a:xfrm>
            <a:off x="524213" y="5123543"/>
            <a:ext cx="6260648" cy="5036558"/>
          </a:xfrm>
          <a:prstGeom prst="rect">
            <a:avLst/>
          </a:prstGeom>
        </p:spPr>
      </p:pic>
      <p:sp>
        <p:nvSpPr>
          <p:cNvPr id="5" name="文本框 4">
            <a:extLst>
              <a:ext uri="{FF2B5EF4-FFF2-40B4-BE49-F238E27FC236}">
                <a16:creationId xmlns:a16="http://schemas.microsoft.com/office/drawing/2014/main" id="{5E6063A8-CB9E-3666-51BE-244EDCBD0F39}"/>
              </a:ext>
            </a:extLst>
          </p:cNvPr>
          <p:cNvSpPr txBox="1"/>
          <p:nvPr/>
        </p:nvSpPr>
        <p:spPr>
          <a:xfrm>
            <a:off x="7179425" y="1111331"/>
            <a:ext cx="7453800" cy="9290927"/>
          </a:xfrm>
          <a:prstGeom prst="rect">
            <a:avLst/>
          </a:prstGeom>
          <a:noFill/>
          <a:ln w="9525">
            <a:noFill/>
          </a:ln>
        </p:spPr>
        <p:txBody>
          <a:bodyPr vert="horz" wrap="square" lIns="147497" tIns="73749" rIns="147497" bIns="73749" numCol="1" anchor="t" anchorCtr="0" compatLnSpc="1">
            <a:noAutofit/>
          </a:bodyPr>
          <a:lstStyle>
            <a:defPPr>
              <a:defRPr lang="zh-CN"/>
            </a:defPPr>
            <a:lvl1pPr indent="450850" algn="just" defTabSz="914400" eaLnBrk="1" fontAlgn="auto" hangingPunct="1">
              <a:lnSpc>
                <a:spcPct val="150000"/>
              </a:lnSpc>
              <a:spcBef>
                <a:spcPts val="1200"/>
              </a:spcBef>
              <a:spcAft>
                <a:spcPts val="0"/>
              </a:spcAft>
              <a:buClr>
                <a:schemeClr val="accent1"/>
              </a:buClr>
              <a:buSzPct val="68000"/>
              <a:buFont typeface="Wingdings 3" panose="05040102010807070707" pitchFamily="18" charset="2"/>
              <a:defRPr sz="2800" b="1">
                <a:latin typeface="微软雅黑" panose="020B0503020204020204" charset="-122"/>
                <a:ea typeface="微软雅黑" panose="020B0503020204020204" charset="-122"/>
              </a:defRPr>
            </a:lvl1pPr>
            <a:lvl2pPr marL="1002030" indent="-368300">
              <a:spcBef>
                <a:spcPts val="525"/>
              </a:spcBef>
              <a:buClr>
                <a:schemeClr val="accent1"/>
              </a:buClr>
              <a:buFont typeface="Verdana" panose="020B0604030504040204" pitchFamily="34" charset="0"/>
              <a:buChar char="◦"/>
              <a:defRPr sz="1600">
                <a:latin typeface="+mn-lt"/>
                <a:ea typeface="+mn-ea"/>
              </a:defRPr>
            </a:lvl2pPr>
            <a:lvl3pPr marL="1386205" indent="-368300">
              <a:spcBef>
                <a:spcPts val="565"/>
              </a:spcBef>
              <a:buClr>
                <a:schemeClr val="accent2"/>
              </a:buClr>
              <a:buSzPct val="100000"/>
              <a:buFont typeface="Wingdings 2" panose="05020102010507070707" pitchFamily="18" charset="2"/>
              <a:buChar char=""/>
              <a:defRPr sz="1600">
                <a:latin typeface="+mn-lt"/>
                <a:ea typeface="+mn-ea"/>
              </a:defRPr>
            </a:lvl3pPr>
            <a:lvl4pPr marL="1843405" indent="-368300">
              <a:spcBef>
                <a:spcPts val="565"/>
              </a:spcBef>
              <a:buClr>
                <a:schemeClr val="accent2"/>
              </a:buClr>
              <a:buFont typeface="Wingdings 2" panose="05020102010507070707" pitchFamily="18" charset="2"/>
              <a:buChar char=""/>
              <a:defRPr sz="1400">
                <a:latin typeface="+mn-lt"/>
                <a:ea typeface="+mn-ea"/>
              </a:defRPr>
            </a:lvl4pPr>
            <a:lvl5pPr marL="2211705" indent="-368300">
              <a:spcBef>
                <a:spcPts val="565"/>
              </a:spcBef>
              <a:buClr>
                <a:schemeClr val="accent2"/>
              </a:buClr>
              <a:buFont typeface="Wingdings 2" panose="05020102010507070707" pitchFamily="18" charset="2"/>
              <a:buChar char=""/>
              <a:defRPr sz="1400">
                <a:latin typeface="+mn-lt"/>
                <a:ea typeface="+mn-ea"/>
              </a:defRPr>
            </a:lvl5pPr>
            <a:lvl6pPr marL="2580640" indent="-368935" eaLnBrk="1" hangingPunct="1">
              <a:spcBef>
                <a:spcPts val="565"/>
              </a:spcBef>
              <a:buClr>
                <a:schemeClr val="accent3"/>
              </a:buClr>
              <a:buFont typeface="Wingdings 2" panose="05020102010507070707"/>
              <a:buChar char=""/>
              <a:defRPr kumimoji="0">
                <a:latin typeface="+mn-lt"/>
                <a:ea typeface="+mn-ea"/>
              </a:defRPr>
            </a:lvl6pPr>
            <a:lvl7pPr marL="2949575" indent="-368935" eaLnBrk="1" hangingPunct="1">
              <a:spcBef>
                <a:spcPts val="565"/>
              </a:spcBef>
              <a:buClr>
                <a:schemeClr val="accent3"/>
              </a:buClr>
              <a:buFont typeface="Wingdings 2" panose="05020102010507070707"/>
              <a:buChar char=""/>
              <a:defRPr kumimoji="0" sz="2600">
                <a:latin typeface="+mn-lt"/>
                <a:ea typeface="+mn-ea"/>
              </a:defRPr>
            </a:lvl7pPr>
            <a:lvl8pPr marL="3318510" indent="-368935" eaLnBrk="1" hangingPunct="1">
              <a:spcBef>
                <a:spcPts val="565"/>
              </a:spcBef>
              <a:buClr>
                <a:schemeClr val="accent3"/>
              </a:buClr>
              <a:buFont typeface="Wingdings 2" panose="05020102010507070707"/>
              <a:buChar char=""/>
              <a:defRPr kumimoji="0" sz="2600">
                <a:latin typeface="+mn-lt"/>
                <a:ea typeface="+mn-ea"/>
              </a:defRPr>
            </a:lvl8pPr>
            <a:lvl9pPr marL="3687445" indent="-368935" eaLnBrk="1" hangingPunct="1">
              <a:spcBef>
                <a:spcPts val="565"/>
              </a:spcBef>
              <a:buClr>
                <a:schemeClr val="accent3"/>
              </a:buClr>
              <a:buFont typeface="Wingdings 2" panose="05020102010507070707"/>
              <a:buChar char=""/>
              <a:defRPr kumimoji="0" sz="2600">
                <a:latin typeface="+mn-lt"/>
                <a:ea typeface="+mn-ea"/>
              </a:defRPr>
            </a:lvl9pPr>
          </a:lstStyle>
          <a:p>
            <a:pPr>
              <a:lnSpc>
                <a:spcPct val="100000"/>
              </a:lnSpc>
              <a:spcBef>
                <a:spcPts val="0"/>
              </a:spcBef>
              <a:spcAft>
                <a:spcPts val="600"/>
              </a:spcAft>
            </a:pPr>
            <a:r>
              <a:rPr lang="zh-CN" altLang="zh-CN" dirty="0"/>
              <a:t>二、修编及整合的依据</a:t>
            </a:r>
          </a:p>
          <a:p>
            <a:pPr>
              <a:lnSpc>
                <a:spcPct val="100000"/>
              </a:lnSpc>
              <a:spcBef>
                <a:spcPts val="0"/>
              </a:spcBef>
              <a:spcAft>
                <a:spcPts val="600"/>
              </a:spcAft>
            </a:pPr>
            <a:r>
              <a:rPr lang="en-US" altLang="zh-CN" sz="1800" dirty="0"/>
              <a:t>1</a:t>
            </a:r>
            <a:r>
              <a:rPr lang="zh-CN" altLang="zh-CN" sz="1800" dirty="0"/>
              <a:t>、《城乡规划法》（</a:t>
            </a:r>
            <a:r>
              <a:rPr lang="en-US" altLang="zh-CN" sz="1800" dirty="0"/>
              <a:t>2019</a:t>
            </a:r>
            <a:r>
              <a:rPr lang="zh-CN" altLang="zh-CN" sz="1800" dirty="0"/>
              <a:t>年修订版）</a:t>
            </a:r>
          </a:p>
          <a:p>
            <a:pPr>
              <a:lnSpc>
                <a:spcPct val="100000"/>
              </a:lnSpc>
              <a:spcBef>
                <a:spcPts val="0"/>
              </a:spcBef>
              <a:spcAft>
                <a:spcPts val="600"/>
              </a:spcAft>
            </a:pPr>
            <a:r>
              <a:rPr lang="zh-CN" altLang="zh-CN" sz="1800" b="0" dirty="0"/>
              <a:t>第四十八条　修改控制性详细规划的，组织编制机关应当对修改的必要性进行论证，征求规划地段内利害关系人的意见，并向原审批机关提出专题报告，经原审批机关同意后，方可编制修改方案。修改后的控制性详细规划，应当依照本法第十九条、第二十条规定的审批程序报批。控制性详细规划修改涉及城市总体规划、镇总体规划的强制性内容的，应当先修改总体规划。</a:t>
            </a:r>
          </a:p>
          <a:p>
            <a:pPr>
              <a:lnSpc>
                <a:spcPct val="100000"/>
              </a:lnSpc>
              <a:spcBef>
                <a:spcPts val="0"/>
              </a:spcBef>
              <a:spcAft>
                <a:spcPts val="600"/>
              </a:spcAft>
            </a:pPr>
            <a:r>
              <a:rPr lang="en-US" altLang="zh-CN" sz="1800" dirty="0"/>
              <a:t>2</a:t>
            </a:r>
            <a:r>
              <a:rPr lang="zh-CN" altLang="zh-CN" sz="1800" dirty="0"/>
              <a:t>、《海南省城乡规划条例》（</a:t>
            </a:r>
            <a:r>
              <a:rPr lang="en-US" altLang="zh-CN" sz="1800" dirty="0"/>
              <a:t>2018</a:t>
            </a:r>
            <a:r>
              <a:rPr lang="zh-CN" altLang="zh-CN" sz="1800" dirty="0"/>
              <a:t>年）</a:t>
            </a:r>
          </a:p>
          <a:p>
            <a:pPr>
              <a:lnSpc>
                <a:spcPct val="100000"/>
              </a:lnSpc>
              <a:spcBef>
                <a:spcPts val="0"/>
              </a:spcBef>
              <a:spcAft>
                <a:spcPts val="600"/>
              </a:spcAft>
            </a:pPr>
            <a:r>
              <a:rPr lang="zh-CN" altLang="zh-CN" sz="1800" b="0" dirty="0"/>
              <a:t>第五十九条 有下列情形之一的，组织编制机关方可对控制性详细规划进行修改：</a:t>
            </a:r>
          </a:p>
          <a:p>
            <a:pPr>
              <a:lnSpc>
                <a:spcPct val="100000"/>
              </a:lnSpc>
              <a:spcBef>
                <a:spcPts val="0"/>
              </a:spcBef>
              <a:spcAft>
                <a:spcPts val="600"/>
              </a:spcAft>
            </a:pPr>
            <a:r>
              <a:rPr lang="zh-CN" altLang="zh-CN" sz="1600" b="0" dirty="0"/>
              <a:t>（一）因城市、镇、乡、旅游度假区、产业园区总体规划发生变化，需要修改的；</a:t>
            </a:r>
          </a:p>
          <a:p>
            <a:pPr>
              <a:lnSpc>
                <a:spcPct val="100000"/>
              </a:lnSpc>
              <a:spcBef>
                <a:spcPts val="0"/>
              </a:spcBef>
              <a:spcAft>
                <a:spcPts val="600"/>
              </a:spcAft>
            </a:pPr>
            <a:r>
              <a:rPr lang="zh-CN" altLang="zh-CN" sz="1600" b="0" dirty="0"/>
              <a:t>（二）实施国家、省重点工程需要修改的；</a:t>
            </a:r>
          </a:p>
          <a:p>
            <a:pPr>
              <a:lnSpc>
                <a:spcPct val="100000"/>
              </a:lnSpc>
              <a:spcBef>
                <a:spcPts val="0"/>
              </a:spcBef>
              <a:spcAft>
                <a:spcPts val="600"/>
              </a:spcAft>
            </a:pPr>
            <a:r>
              <a:rPr lang="zh-CN" altLang="zh-CN" sz="1600" b="0" dirty="0"/>
              <a:t>（三）实施市、县、自治县重点基础设施和公共服务设施、防灾减灾工程等民生工程建设需要修改的。</a:t>
            </a:r>
            <a:endParaRPr lang="en-US" altLang="zh-CN" sz="1600" b="0" dirty="0"/>
          </a:p>
          <a:p>
            <a:pPr>
              <a:lnSpc>
                <a:spcPct val="100000"/>
              </a:lnSpc>
              <a:spcBef>
                <a:spcPts val="0"/>
              </a:spcBef>
              <a:spcAft>
                <a:spcPts val="600"/>
              </a:spcAft>
            </a:pPr>
            <a:r>
              <a:rPr lang="zh-CN" altLang="en-US" sz="1800" b="0" dirty="0">
                <a:sym typeface="+mn-ea"/>
              </a:rPr>
              <a:t>第六十条  控制性详细规划的修改，组织编制机关应当对修改的必要性进行论证，征求规划地段内利害关系人的意见，并向原审批机关提出专题报告，经原审批机关同意后，方可编制修改方案。</a:t>
            </a:r>
            <a:endParaRPr lang="zh-CN" altLang="zh-CN" sz="1800" b="0" dirty="0"/>
          </a:p>
          <a:p>
            <a:pPr>
              <a:lnSpc>
                <a:spcPct val="100000"/>
              </a:lnSpc>
              <a:spcBef>
                <a:spcPts val="0"/>
              </a:spcBef>
              <a:spcAft>
                <a:spcPts val="600"/>
              </a:spcAft>
            </a:pPr>
            <a:r>
              <a:rPr lang="en-US" altLang="zh-CN" sz="1800" dirty="0"/>
              <a:t>3</a:t>
            </a:r>
            <a:r>
              <a:rPr lang="zh-CN" altLang="zh-CN" sz="1800" dirty="0"/>
              <a:t>、《海南省城镇开发边界内控制性详细规划调整管理办法》（</a:t>
            </a:r>
            <a:r>
              <a:rPr lang="en-US" altLang="zh-CN" sz="1800" dirty="0"/>
              <a:t>2022</a:t>
            </a:r>
            <a:r>
              <a:rPr lang="zh-CN" altLang="zh-CN" sz="1800" dirty="0"/>
              <a:t>年）</a:t>
            </a:r>
          </a:p>
          <a:p>
            <a:pPr>
              <a:lnSpc>
                <a:spcPct val="100000"/>
              </a:lnSpc>
              <a:spcBef>
                <a:spcPts val="0"/>
              </a:spcBef>
              <a:spcAft>
                <a:spcPts val="600"/>
              </a:spcAft>
            </a:pPr>
            <a:r>
              <a:rPr lang="zh-CN" altLang="zh-CN" sz="1800" b="0" dirty="0"/>
              <a:t>第六条</a:t>
            </a:r>
            <a:r>
              <a:rPr lang="en-US" altLang="zh-CN" sz="1800" b="0" dirty="0"/>
              <a:t> </a:t>
            </a:r>
            <a:r>
              <a:rPr lang="zh-CN" altLang="zh-CN" sz="1800" b="0" dirty="0"/>
              <a:t>属于以下情形之一的，为重大调整：</a:t>
            </a:r>
          </a:p>
          <a:p>
            <a:pPr>
              <a:lnSpc>
                <a:spcPct val="100000"/>
              </a:lnSpc>
              <a:spcBef>
                <a:spcPts val="0"/>
              </a:spcBef>
              <a:spcAft>
                <a:spcPts val="600"/>
              </a:spcAft>
            </a:pPr>
            <a:r>
              <a:rPr lang="zh-CN" altLang="zh-CN" sz="1600" b="0" dirty="0"/>
              <a:t>（一）片区控制性详细规划整体修编的；</a:t>
            </a:r>
          </a:p>
          <a:p>
            <a:pPr>
              <a:lnSpc>
                <a:spcPct val="100000"/>
              </a:lnSpc>
              <a:spcBef>
                <a:spcPts val="0"/>
              </a:spcBef>
              <a:spcAft>
                <a:spcPts val="600"/>
              </a:spcAft>
            </a:pPr>
            <a:r>
              <a:rPr lang="zh-CN" altLang="zh-CN" sz="1600" b="0" dirty="0"/>
              <a:t>（二）单元规划主导功能属性修改，或者单元规划各控制单元之间建设规模指标腾挪的；</a:t>
            </a:r>
          </a:p>
          <a:p>
            <a:pPr>
              <a:lnSpc>
                <a:spcPct val="100000"/>
              </a:lnSpc>
              <a:spcBef>
                <a:spcPts val="0"/>
              </a:spcBef>
              <a:spcAft>
                <a:spcPts val="600"/>
              </a:spcAft>
            </a:pPr>
            <a:r>
              <a:rPr lang="zh-CN" altLang="zh-CN" sz="1600" b="0" dirty="0"/>
              <a:t>（三）规划其他用途的用地调整为居住用地、商业服务业用地的，以及居住用地、商业服务业用地之间优化调整用地性质的（含用地性质比例）；</a:t>
            </a:r>
          </a:p>
          <a:p>
            <a:pPr>
              <a:lnSpc>
                <a:spcPct val="100000"/>
              </a:lnSpc>
              <a:spcBef>
                <a:spcPts val="0"/>
              </a:spcBef>
              <a:spcAft>
                <a:spcPts val="600"/>
              </a:spcAft>
            </a:pPr>
            <a:r>
              <a:rPr lang="zh-CN" altLang="zh-CN" sz="1600" b="0" dirty="0"/>
              <a:t>（四）规划居住用地、商业服务业用地调整容积率、建筑限高、建筑密度、绿地率等控制指标的；</a:t>
            </a:r>
          </a:p>
          <a:p>
            <a:pPr>
              <a:lnSpc>
                <a:spcPct val="100000"/>
              </a:lnSpc>
              <a:spcBef>
                <a:spcPts val="0"/>
              </a:spcBef>
              <a:spcAft>
                <a:spcPts val="600"/>
              </a:spcAft>
            </a:pPr>
            <a:r>
              <a:rPr lang="zh-CN" altLang="zh-CN" sz="1600" b="0" dirty="0"/>
              <a:t>（五）审批机关认为应当修改规划的其他情形。</a:t>
            </a:r>
          </a:p>
        </p:txBody>
      </p:sp>
    </p:spTree>
    <p:extLst>
      <p:ext uri="{BB962C8B-B14F-4D97-AF65-F5344CB8AC3E}">
        <p14:creationId xmlns:p14="http://schemas.microsoft.com/office/powerpoint/2010/main" val="1002352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a:extLst>
              <a:ext uri="{FF2B5EF4-FFF2-40B4-BE49-F238E27FC236}">
                <a16:creationId xmlns:a16="http://schemas.microsoft.com/office/drawing/2014/main" id="{8108FA96-D215-B203-3A83-BFA6B623875A}"/>
              </a:ext>
            </a:extLst>
          </p:cNvPr>
          <p:cNvSpPr>
            <a:spLocks noGrp="1"/>
          </p:cNvSpPr>
          <p:nvPr>
            <p:ph type="sldNum" sz="quarter" idx="4"/>
          </p:nvPr>
        </p:nvSpPr>
        <p:spPr/>
        <p:txBody>
          <a:bodyPr/>
          <a:lstStyle/>
          <a:p>
            <a:pPr marL="0" marR="0" lvl="0" indent="0" algn="r" defTabSz="1475105" rtl="0" eaLnBrk="1" fontAlgn="base" latinLnBrk="0" hangingPunct="1">
              <a:lnSpc>
                <a:spcPct val="100000"/>
              </a:lnSpc>
              <a:spcBef>
                <a:spcPct val="0"/>
              </a:spcBef>
              <a:spcAft>
                <a:spcPct val="0"/>
              </a:spcAft>
              <a:buClrTx/>
              <a:buSzTx/>
              <a:buFontTx/>
              <a:buNone/>
              <a:defRPr/>
            </a:pPr>
            <a:r>
              <a:rPr kumimoji="0" lang="en-US" altLang="zh-CN" sz="1400" b="0" i="0" u="none" strike="noStrike" kern="1200" cap="none" spc="0" normalizeH="0" baseline="0" noProof="0" dirty="0">
                <a:ln>
                  <a:noFill/>
                </a:ln>
                <a:solidFill>
                  <a:schemeClr val="tx1"/>
                </a:solidFill>
                <a:effectLst/>
                <a:uLnTx/>
                <a:uFillTx/>
                <a:latin typeface="Lucida Sans Unicode" panose="020B0602030504020204" pitchFamily="34" charset="0"/>
                <a:ea typeface="黑体" panose="02010600030101010101" pitchFamily="49" charset="-122"/>
                <a:cs typeface="+mn-cs"/>
              </a:rPr>
              <a:t>2</a:t>
            </a:r>
            <a:endParaRPr kumimoji="0" lang="zh-CN" altLang="en-US" sz="1400" b="0" i="0" u="none" strike="noStrike" kern="1200" cap="none" spc="0" normalizeH="0" baseline="0" noProof="0" dirty="0">
              <a:ln>
                <a:noFill/>
              </a:ln>
              <a:solidFill>
                <a:schemeClr val="tx1"/>
              </a:solidFill>
              <a:effectLst/>
              <a:uLnTx/>
              <a:uFillTx/>
              <a:latin typeface="Lucida Sans Unicode" panose="020B0602030504020204" pitchFamily="34" charset="0"/>
              <a:ea typeface="黑体" panose="02010600030101010101" pitchFamily="49" charset="-122"/>
              <a:cs typeface="+mn-cs"/>
            </a:endParaRPr>
          </a:p>
        </p:txBody>
      </p:sp>
      <p:sp>
        <p:nvSpPr>
          <p:cNvPr id="4" name="内容占位符 6">
            <a:extLst>
              <a:ext uri="{FF2B5EF4-FFF2-40B4-BE49-F238E27FC236}">
                <a16:creationId xmlns:a16="http://schemas.microsoft.com/office/drawing/2014/main" id="{D5057A65-3A71-B79E-ECE3-AEF06B68D128}"/>
              </a:ext>
            </a:extLst>
          </p:cNvPr>
          <p:cNvSpPr txBox="1"/>
          <p:nvPr/>
        </p:nvSpPr>
        <p:spPr>
          <a:xfrm>
            <a:off x="419992" y="1010960"/>
            <a:ext cx="14210408" cy="7633168"/>
          </a:xfrm>
          <a:prstGeom prst="rect">
            <a:avLst/>
          </a:prstGeom>
          <a:noFill/>
          <a:ln w="9525">
            <a:noFill/>
          </a:ln>
        </p:spPr>
        <p:txBody>
          <a:bodyPr vert="horz" wrap="square" lIns="147497" tIns="73749" rIns="147497" bIns="73749" numCol="1" anchor="t" anchorCtr="0" compatLnSpc="1">
            <a:noAutofit/>
          </a:bodyPr>
          <a:lstStyle>
            <a:lvl1pPr marL="589280" indent="-412750" algn="l" rtl="0" eaLnBrk="0" fontAlgn="base" hangingPunct="0">
              <a:spcBef>
                <a:spcPts val="650"/>
              </a:spcBef>
              <a:spcAft>
                <a:spcPct val="0"/>
              </a:spcAft>
              <a:buClr>
                <a:schemeClr val="accent1"/>
              </a:buClr>
              <a:buSzPct val="68000"/>
              <a:buFont typeface="Wingdings 3" panose="05040102010807070707" pitchFamily="18" charset="2"/>
              <a:buChar char=""/>
              <a:defRPr sz="1800" kern="1200">
                <a:solidFill>
                  <a:schemeClr val="tx1"/>
                </a:solidFill>
                <a:latin typeface="+mn-lt"/>
                <a:ea typeface="+mn-ea"/>
                <a:cs typeface="+mn-cs"/>
              </a:defRPr>
            </a:lvl1pPr>
            <a:lvl2pPr marL="1002030" indent="-368300" algn="l" rtl="0" eaLnBrk="0" fontAlgn="base" hangingPunct="0">
              <a:spcBef>
                <a:spcPts val="525"/>
              </a:spcBef>
              <a:spcAft>
                <a:spcPct val="0"/>
              </a:spcAft>
              <a:buClr>
                <a:schemeClr val="accent1"/>
              </a:buClr>
              <a:buFont typeface="Verdana" panose="020B0604030504040204" pitchFamily="34" charset="0"/>
              <a:buChar char="◦"/>
              <a:defRPr sz="1600" kern="1200">
                <a:solidFill>
                  <a:schemeClr val="tx1"/>
                </a:solidFill>
                <a:latin typeface="+mn-lt"/>
                <a:ea typeface="+mn-ea"/>
                <a:cs typeface="+mn-cs"/>
              </a:defRPr>
            </a:lvl2pPr>
            <a:lvl3pPr marL="1386205" indent="-368300" algn="l" rtl="0" eaLnBrk="0" fontAlgn="base" hangingPunct="0">
              <a:spcBef>
                <a:spcPts val="565"/>
              </a:spcBef>
              <a:spcAft>
                <a:spcPct val="0"/>
              </a:spcAft>
              <a:buClr>
                <a:schemeClr val="accent2"/>
              </a:buClr>
              <a:buSzPct val="100000"/>
              <a:buFont typeface="Wingdings 2" panose="05020102010507070707" pitchFamily="18" charset="2"/>
              <a:buChar char=""/>
              <a:defRPr sz="1600" kern="1200">
                <a:solidFill>
                  <a:schemeClr val="tx1"/>
                </a:solidFill>
                <a:latin typeface="+mn-lt"/>
                <a:ea typeface="+mn-ea"/>
                <a:cs typeface="+mn-cs"/>
              </a:defRPr>
            </a:lvl3pPr>
            <a:lvl4pPr marL="1843405" indent="-368300" algn="l" rtl="0" eaLnBrk="0" fontAlgn="base" hangingPunct="0">
              <a:spcBef>
                <a:spcPts val="565"/>
              </a:spcBef>
              <a:spcAft>
                <a:spcPct val="0"/>
              </a:spcAft>
              <a:buClr>
                <a:schemeClr val="accent2"/>
              </a:buClr>
              <a:buFont typeface="Wingdings 2" panose="05020102010507070707" pitchFamily="18" charset="2"/>
              <a:buChar char=""/>
              <a:defRPr sz="1400" kern="1200">
                <a:solidFill>
                  <a:schemeClr val="tx1"/>
                </a:solidFill>
                <a:latin typeface="+mn-lt"/>
                <a:ea typeface="+mn-ea"/>
                <a:cs typeface="+mn-cs"/>
              </a:defRPr>
            </a:lvl4pPr>
            <a:lvl5pPr marL="2211705" indent="-368300" algn="l" rtl="0" eaLnBrk="0" fontAlgn="base" hangingPunct="0">
              <a:spcBef>
                <a:spcPts val="565"/>
              </a:spcBef>
              <a:spcAft>
                <a:spcPct val="0"/>
              </a:spcAft>
              <a:buClr>
                <a:schemeClr val="accent2"/>
              </a:buClr>
              <a:buFont typeface="Wingdings 2" panose="05020102010507070707" pitchFamily="18" charset="2"/>
              <a:buChar char=""/>
              <a:defRPr sz="1400" kern="1200">
                <a:solidFill>
                  <a:schemeClr val="tx1"/>
                </a:solidFill>
                <a:latin typeface="+mn-lt"/>
                <a:ea typeface="+mn-ea"/>
                <a:cs typeface="+mn-cs"/>
              </a:defRPr>
            </a:lvl5pPr>
            <a:lvl6pPr marL="2580640" indent="-368935" algn="l" rtl="0" eaLnBrk="1" latinLnBrk="0" hangingPunct="1">
              <a:spcBef>
                <a:spcPts val="565"/>
              </a:spcBef>
              <a:buClr>
                <a:schemeClr val="accent3"/>
              </a:buClr>
              <a:buFont typeface="Wingdings 2" panose="05020102010507070707"/>
              <a:buChar char=""/>
              <a:defRPr kumimoji="0" sz="2900" kern="1200">
                <a:solidFill>
                  <a:schemeClr val="tx1"/>
                </a:solidFill>
                <a:latin typeface="+mn-lt"/>
                <a:ea typeface="+mn-ea"/>
                <a:cs typeface="+mn-cs"/>
              </a:defRPr>
            </a:lvl6pPr>
            <a:lvl7pPr marL="2949575" indent="-368935" algn="l" rtl="0" eaLnBrk="1" latinLnBrk="0" hangingPunct="1">
              <a:spcBef>
                <a:spcPts val="565"/>
              </a:spcBef>
              <a:buClr>
                <a:schemeClr val="accent3"/>
              </a:buClr>
              <a:buFont typeface="Wingdings 2" panose="05020102010507070707"/>
              <a:buChar char=""/>
              <a:defRPr kumimoji="0" sz="2600" kern="1200">
                <a:solidFill>
                  <a:schemeClr val="tx1"/>
                </a:solidFill>
                <a:latin typeface="+mn-lt"/>
                <a:ea typeface="+mn-ea"/>
                <a:cs typeface="+mn-cs"/>
              </a:defRPr>
            </a:lvl7pPr>
            <a:lvl8pPr marL="3318510" indent="-368935" algn="l" rtl="0" eaLnBrk="1" latinLnBrk="0" hangingPunct="1">
              <a:spcBef>
                <a:spcPts val="565"/>
              </a:spcBef>
              <a:buClr>
                <a:schemeClr val="accent3"/>
              </a:buClr>
              <a:buFont typeface="Wingdings 2" panose="05020102010507070707"/>
              <a:buChar char=""/>
              <a:defRPr kumimoji="0" sz="2600" kern="1200">
                <a:solidFill>
                  <a:schemeClr val="tx1"/>
                </a:solidFill>
                <a:latin typeface="+mn-lt"/>
                <a:ea typeface="+mn-ea"/>
                <a:cs typeface="+mn-cs"/>
              </a:defRPr>
            </a:lvl8pPr>
            <a:lvl9pPr marL="3687445" indent="-368935" algn="l" rtl="0" eaLnBrk="1" latinLnBrk="0" hangingPunct="1">
              <a:spcBef>
                <a:spcPts val="565"/>
              </a:spcBef>
              <a:buClr>
                <a:schemeClr val="accent3"/>
              </a:buClr>
              <a:buFont typeface="Wingdings 2" panose="05020102010507070707"/>
              <a:buChar char=""/>
              <a:defRPr kumimoji="0" sz="2600" kern="1200" baseline="0">
                <a:solidFill>
                  <a:schemeClr val="tx1"/>
                </a:solidFill>
                <a:latin typeface="+mn-lt"/>
                <a:ea typeface="+mn-ea"/>
                <a:cs typeface="+mn-cs"/>
              </a:defRPr>
            </a:lvl9pPr>
          </a:lstStyle>
          <a:p>
            <a:pPr marL="0" indent="431800" algn="just" defTabSz="914400" eaLnBrk="1" fontAlgn="auto" hangingPunct="1">
              <a:lnSpc>
                <a:spcPct val="150000"/>
              </a:lnSpc>
              <a:spcBef>
                <a:spcPts val="0"/>
              </a:spcBef>
              <a:spcAft>
                <a:spcPts val="600"/>
              </a:spcAft>
              <a:buNone/>
              <a:defRPr/>
            </a:pPr>
            <a:r>
              <a:rPr lang="zh-CN" altLang="en-US" sz="2800" b="1" dirty="0">
                <a:latin typeface="微软雅黑" panose="020B0503020204020204" charset="-122"/>
                <a:ea typeface="微软雅黑" panose="020B0503020204020204" charset="-122"/>
              </a:rPr>
              <a:t>二、修编及整合必要性</a:t>
            </a:r>
            <a:endParaRPr lang="en-US" altLang="zh-CN" sz="2800" b="1" dirty="0">
              <a:latin typeface="微软雅黑" panose="020B0503020204020204" charset="-122"/>
              <a:ea typeface="微软雅黑" panose="020B0503020204020204" charset="-122"/>
            </a:endParaRPr>
          </a:p>
          <a:p>
            <a:pPr marL="0" indent="450850" algn="just" defTabSz="914400" eaLnBrk="1" fontAlgn="auto" hangingPunct="1">
              <a:lnSpc>
                <a:spcPct val="150000"/>
              </a:lnSpc>
              <a:spcBef>
                <a:spcPts val="0"/>
              </a:spcBef>
              <a:spcAft>
                <a:spcPts val="600"/>
              </a:spcAft>
              <a:buNone/>
              <a:defRPr/>
            </a:pPr>
            <a:r>
              <a:rPr lang="zh-CN" altLang="en-US" b="1" dirty="0">
                <a:latin typeface="微软雅黑" panose="020B0503020204020204" charset="-122"/>
                <a:ea typeface="微软雅黑" panose="020B0503020204020204" charset="-122"/>
                <a:cs typeface="微软雅黑" panose="020B0503020204020204" charset="-122"/>
              </a:rPr>
              <a:t>（一）现行控规在滨江片区与南渡江对岸的协调性不足</a:t>
            </a:r>
          </a:p>
          <a:p>
            <a:pPr marL="0" indent="450850" algn="just" defTabSz="914400" eaLnBrk="1" fontAlgn="auto" hangingPunct="1">
              <a:lnSpc>
                <a:spcPct val="150000"/>
              </a:lnSpc>
              <a:spcBef>
                <a:spcPts val="0"/>
              </a:spcBef>
              <a:spcAft>
                <a:spcPts val="600"/>
              </a:spcAft>
              <a:buNone/>
              <a:defRPr/>
            </a:pPr>
            <a:r>
              <a:rPr lang="zh-CN" altLang="en-US" dirty="0">
                <a:latin typeface="微软雅黑" panose="020B0503020204020204" charset="-122"/>
                <a:ea typeface="微软雅黑" panose="020B0503020204020204" charset="-122"/>
                <a:cs typeface="微软雅黑" panose="020B0503020204020204" charset="-122"/>
              </a:rPr>
              <a:t>江东新区建设空间逐步由起步区向滨江片区转移。南渡江右岸滨江地区和白驹大道沿线，作为由海口主城区进入江东新区的重要门户和展示界面，在土地功能协同性、城市风貌延续性、天际线韵律感等方面，亟待与南渡江左岸及国兴大道沿线统筹考虑，对原控规优化提升，以树立功能和形象标杆。</a:t>
            </a:r>
            <a:endParaRPr lang="en-US" altLang="zh-CN" dirty="0">
              <a:latin typeface="微软雅黑" panose="020B0503020204020204" charset="-122"/>
              <a:ea typeface="微软雅黑" panose="020B0503020204020204" charset="-122"/>
              <a:cs typeface="微软雅黑" panose="020B0503020204020204" charset="-122"/>
            </a:endParaRPr>
          </a:p>
          <a:p>
            <a:pPr marL="0" indent="450850" algn="just" defTabSz="914400" eaLnBrk="1" fontAlgn="auto" hangingPunct="1">
              <a:lnSpc>
                <a:spcPct val="150000"/>
              </a:lnSpc>
              <a:spcBef>
                <a:spcPts val="0"/>
              </a:spcBef>
              <a:spcAft>
                <a:spcPts val="600"/>
              </a:spcAft>
              <a:buNone/>
              <a:defRPr/>
            </a:pPr>
            <a:r>
              <a:rPr lang="zh-CN" altLang="en-US" b="1" dirty="0">
                <a:latin typeface="微软雅黑" panose="020B0503020204020204" charset="-122"/>
                <a:ea typeface="微软雅黑" panose="020B0503020204020204" charset="-122"/>
                <a:cs typeface="微软雅黑" panose="020B0503020204020204" charset="-122"/>
              </a:rPr>
              <a:t>（二）现行控规在产城融合、职住平衡等方面亟待优化</a:t>
            </a:r>
            <a:endParaRPr lang="en-US" altLang="zh-CN" b="1" dirty="0">
              <a:latin typeface="微软雅黑" panose="020B0503020204020204" charset="-122"/>
              <a:ea typeface="微软雅黑" panose="020B0503020204020204" charset="-122"/>
              <a:cs typeface="微软雅黑" panose="020B0503020204020204" charset="-122"/>
            </a:endParaRPr>
          </a:p>
          <a:p>
            <a:pPr marL="0" indent="450850" algn="just" defTabSz="914400" eaLnBrk="1" fontAlgn="auto" hangingPunct="1">
              <a:lnSpc>
                <a:spcPct val="150000"/>
              </a:lnSpc>
              <a:spcBef>
                <a:spcPts val="0"/>
              </a:spcBef>
              <a:spcAft>
                <a:spcPts val="600"/>
              </a:spcAft>
              <a:buNone/>
              <a:defRPr/>
            </a:pPr>
            <a:r>
              <a:rPr lang="zh-CN" altLang="en-US" dirty="0">
                <a:latin typeface="微软雅黑" panose="020B0503020204020204" charset="-122"/>
                <a:ea typeface="微软雅黑" panose="020B0503020204020204" charset="-122"/>
                <a:cs typeface="微软雅黑" panose="020B0503020204020204" charset="-122"/>
              </a:rPr>
              <a:t>近一段时间，江东新区就规划实施三年以来落地实施情况进行了审视与反思，并向市委市政府作专题汇报，明确未来江东新区建设重点将逐渐由基础设施建设和总部企业落地向“职</a:t>
            </a:r>
            <a:r>
              <a:rPr lang="en-US" altLang="zh-CN" dirty="0">
                <a:latin typeface="微软雅黑" panose="020B0503020204020204" charset="-122"/>
                <a:ea typeface="微软雅黑" panose="020B0503020204020204" charset="-122"/>
                <a:cs typeface="微软雅黑" panose="020B0503020204020204" charset="-122"/>
              </a:rPr>
              <a:t>-</a:t>
            </a:r>
            <a:r>
              <a:rPr lang="zh-CN" altLang="en-US" dirty="0">
                <a:latin typeface="微软雅黑" panose="020B0503020204020204" charset="-122"/>
                <a:ea typeface="微软雅黑" panose="020B0503020204020204" charset="-122"/>
                <a:cs typeface="微软雅黑" panose="020B0503020204020204" charset="-122"/>
              </a:rPr>
              <a:t>住</a:t>
            </a:r>
            <a:r>
              <a:rPr lang="en-US" altLang="zh-CN" dirty="0">
                <a:latin typeface="微软雅黑" panose="020B0503020204020204" charset="-122"/>
                <a:ea typeface="微软雅黑" panose="020B0503020204020204" charset="-122"/>
                <a:cs typeface="微软雅黑" panose="020B0503020204020204" charset="-122"/>
              </a:rPr>
              <a:t>-</a:t>
            </a:r>
            <a:r>
              <a:rPr lang="zh-CN" altLang="en-US" dirty="0">
                <a:latin typeface="微软雅黑" panose="020B0503020204020204" charset="-122"/>
                <a:ea typeface="微软雅黑" panose="020B0503020204020204" charset="-122"/>
                <a:cs typeface="微软雅黑" panose="020B0503020204020204" charset="-122"/>
              </a:rPr>
              <a:t>服”均衡的完整功能区建设及以人为本的设施配套转变。江东新区滨江的两大组团作为新区范围内的综合功能组团，原控规存在住宅比例偏低、地块规模偏小等问题，不利于新区在滨江组团构建“职</a:t>
            </a:r>
            <a:r>
              <a:rPr lang="en-US" altLang="zh-CN" dirty="0">
                <a:latin typeface="微软雅黑" panose="020B0503020204020204" charset="-122"/>
                <a:ea typeface="微软雅黑" panose="020B0503020204020204" charset="-122"/>
                <a:cs typeface="微软雅黑" panose="020B0503020204020204" charset="-122"/>
              </a:rPr>
              <a:t>-</a:t>
            </a:r>
            <a:r>
              <a:rPr lang="zh-CN" altLang="en-US" dirty="0">
                <a:latin typeface="微软雅黑" panose="020B0503020204020204" charset="-122"/>
                <a:ea typeface="微软雅黑" panose="020B0503020204020204" charset="-122"/>
                <a:cs typeface="微软雅黑" panose="020B0503020204020204" charset="-122"/>
              </a:rPr>
              <a:t>住</a:t>
            </a:r>
            <a:r>
              <a:rPr lang="en-US" altLang="zh-CN" dirty="0">
                <a:latin typeface="微软雅黑" panose="020B0503020204020204" charset="-122"/>
                <a:ea typeface="微软雅黑" panose="020B0503020204020204" charset="-122"/>
                <a:cs typeface="微软雅黑" panose="020B0503020204020204" charset="-122"/>
              </a:rPr>
              <a:t>-</a:t>
            </a:r>
            <a:r>
              <a:rPr lang="zh-CN" altLang="en-US" dirty="0">
                <a:latin typeface="微软雅黑" panose="020B0503020204020204" charset="-122"/>
                <a:ea typeface="微软雅黑" panose="020B0503020204020204" charset="-122"/>
                <a:cs typeface="微软雅黑" panose="020B0503020204020204" charset="-122"/>
              </a:rPr>
              <a:t>服”均衡的功能体系，扭转现状城市活力不足的局面。</a:t>
            </a:r>
            <a:endParaRPr lang="en-US" altLang="zh-CN" dirty="0">
              <a:latin typeface="微软雅黑" panose="020B0503020204020204" charset="-122"/>
              <a:ea typeface="微软雅黑" panose="020B0503020204020204" charset="-122"/>
              <a:cs typeface="微软雅黑" panose="020B0503020204020204" charset="-122"/>
            </a:endParaRPr>
          </a:p>
          <a:p>
            <a:pPr marL="0" indent="450850" algn="just">
              <a:lnSpc>
                <a:spcPct val="150000"/>
              </a:lnSpc>
              <a:spcBef>
                <a:spcPts val="0"/>
              </a:spcBef>
              <a:spcAft>
                <a:spcPts val="600"/>
              </a:spcAft>
              <a:buNone/>
            </a:pPr>
            <a:r>
              <a:rPr lang="zh-CN" altLang="zh-CN" b="1" dirty="0">
                <a:latin typeface="微软雅黑" panose="020B0503020204020204" charset="-122"/>
                <a:ea typeface="微软雅黑" panose="020B0503020204020204" charset="-122"/>
              </a:rPr>
              <a:t>（三）现行控规局部地区规划路网、市政管网与现状情况亟待梳理匹配</a:t>
            </a:r>
          </a:p>
          <a:p>
            <a:pPr marL="0" indent="450850" algn="just">
              <a:lnSpc>
                <a:spcPct val="150000"/>
              </a:lnSpc>
              <a:spcBef>
                <a:spcPts val="0"/>
              </a:spcBef>
              <a:spcAft>
                <a:spcPts val="600"/>
              </a:spcAft>
              <a:buNone/>
            </a:pPr>
            <a:r>
              <a:rPr lang="zh-CN" altLang="zh-CN" dirty="0">
                <a:latin typeface="微软雅黑" panose="020B0503020204020204" charset="-122"/>
                <a:ea typeface="微软雅黑" panose="020B0503020204020204" charset="-122"/>
              </a:rPr>
              <a:t>原控规中规划路网已与出让（划拨）土地存在矛盾亟待解决，规划道路等级与已建（在建）道路等级亟待核实匹配。除此之外，修编范围内因规划路网与现状不匹配、规划路网等级与现状不匹配，导致规划市政管网体系亟待同步调整完善，以确保规划的可实施性。</a:t>
            </a:r>
          </a:p>
          <a:p>
            <a:pPr marL="0" indent="450850" algn="just" defTabSz="914400" eaLnBrk="1" fontAlgn="auto" hangingPunct="1">
              <a:lnSpc>
                <a:spcPct val="150000"/>
              </a:lnSpc>
              <a:spcBef>
                <a:spcPts val="0"/>
              </a:spcBef>
              <a:spcAft>
                <a:spcPts val="600"/>
              </a:spcAft>
              <a:buNone/>
              <a:defRPr/>
            </a:pPr>
            <a:r>
              <a:rPr lang="zh-CN" altLang="zh-CN" b="1" dirty="0">
                <a:latin typeface="微软雅黑" panose="020B0503020204020204" charset="-122"/>
                <a:ea typeface="微软雅黑" panose="020B0503020204020204" charset="-122"/>
              </a:rPr>
              <a:t>（四）现行控规已难与现行空间规划体系形成有效衔接</a:t>
            </a:r>
          </a:p>
          <a:p>
            <a:pPr marL="0" indent="450850" algn="just" defTabSz="914400" eaLnBrk="1" fontAlgn="auto" hangingPunct="1">
              <a:lnSpc>
                <a:spcPct val="150000"/>
              </a:lnSpc>
              <a:spcBef>
                <a:spcPts val="0"/>
              </a:spcBef>
              <a:spcAft>
                <a:spcPts val="600"/>
              </a:spcAft>
              <a:buNone/>
              <a:defRPr/>
            </a:pPr>
            <a:r>
              <a:rPr lang="zh-CN" altLang="en-US" dirty="0">
                <a:latin typeface="微软雅黑" panose="020B0503020204020204" charset="-122"/>
                <a:ea typeface="微软雅黑" panose="020B0503020204020204" charset="-122"/>
              </a:rPr>
              <a:t>根据</a:t>
            </a:r>
            <a:r>
              <a:rPr lang="en-US" altLang="zh-CN" dirty="0">
                <a:latin typeface="微软雅黑" panose="020B0503020204020204" charset="-122"/>
                <a:ea typeface="微软雅黑" panose="020B0503020204020204" charset="-122"/>
              </a:rPr>
              <a:t>《</a:t>
            </a:r>
            <a:r>
              <a:rPr lang="zh-CN" altLang="en-US" dirty="0">
                <a:latin typeface="微软雅黑" panose="020B0503020204020204" charset="-122"/>
                <a:ea typeface="微软雅黑" panose="020B0503020204020204" charset="-122"/>
              </a:rPr>
              <a:t>中共中央 国务院关于建立国土空间规划体系并监督实施的若干意见</a:t>
            </a:r>
            <a:r>
              <a:rPr lang="en-US" altLang="zh-CN" dirty="0">
                <a:latin typeface="微软雅黑" panose="020B0503020204020204" charset="-122"/>
                <a:ea typeface="微软雅黑" panose="020B0503020204020204" charset="-122"/>
              </a:rPr>
              <a:t>》</a:t>
            </a:r>
            <a:r>
              <a:rPr lang="zh-CN" altLang="en-US" dirty="0">
                <a:latin typeface="微软雅黑" panose="020B0503020204020204" charset="-122"/>
                <a:ea typeface="微软雅黑" panose="020B0503020204020204" charset="-122"/>
              </a:rPr>
              <a:t>，国家和部委已明确提出分级分类建立国土空间规划体系的各项要求。目前</a:t>
            </a:r>
            <a:r>
              <a:rPr lang="en-US" altLang="zh-CN" dirty="0">
                <a:latin typeface="微软雅黑" panose="020B0503020204020204" charset="-122"/>
                <a:ea typeface="微软雅黑" panose="020B0503020204020204" charset="-122"/>
              </a:rPr>
              <a:t>《</a:t>
            </a:r>
            <a:r>
              <a:rPr lang="zh-CN" altLang="en-US" dirty="0">
                <a:latin typeface="微软雅黑" panose="020B0503020204020204" charset="-122"/>
                <a:ea typeface="微软雅黑" panose="020B0503020204020204" charset="-122"/>
              </a:rPr>
              <a:t>海口市国土空间总体规划（</a:t>
            </a:r>
            <a:r>
              <a:rPr lang="en-US" altLang="zh-CN" dirty="0">
                <a:latin typeface="微软雅黑" panose="020B0503020204020204" charset="-122"/>
                <a:ea typeface="微软雅黑" panose="020B0503020204020204" charset="-122"/>
              </a:rPr>
              <a:t>2021-2035</a:t>
            </a:r>
            <a:r>
              <a:rPr lang="zh-CN" altLang="en-US" dirty="0">
                <a:latin typeface="微软雅黑" panose="020B0503020204020204" charset="-122"/>
                <a:ea typeface="微软雅黑" panose="020B0503020204020204" charset="-122"/>
              </a:rPr>
              <a:t>年）</a:t>
            </a:r>
            <a:r>
              <a:rPr lang="en-US" altLang="zh-CN" dirty="0">
                <a:latin typeface="微软雅黑" panose="020B0503020204020204" charset="-122"/>
                <a:ea typeface="微软雅黑" panose="020B0503020204020204" charset="-122"/>
              </a:rPr>
              <a:t>》</a:t>
            </a:r>
            <a:r>
              <a:rPr lang="zh-CN" altLang="en-US" dirty="0">
                <a:latin typeface="微软雅黑" panose="020B0503020204020204" charset="-122"/>
                <a:ea typeface="微软雅黑" panose="020B0503020204020204" charset="-122"/>
              </a:rPr>
              <a:t>已进入规划报批阶段，控规编制应充分衔接上位规划阶段性成果。另外，</a:t>
            </a:r>
            <a:r>
              <a:rPr lang="en-US" altLang="zh-CN" dirty="0">
                <a:latin typeface="微软雅黑" panose="020B0503020204020204" charset="-122"/>
                <a:ea typeface="微软雅黑" panose="020B0503020204020204" charset="-122"/>
              </a:rPr>
              <a:t>2020</a:t>
            </a:r>
            <a:r>
              <a:rPr lang="zh-CN" altLang="en-US" dirty="0">
                <a:latin typeface="微软雅黑" panose="020B0503020204020204" charset="-122"/>
                <a:ea typeface="微软雅黑" panose="020B0503020204020204" charset="-122"/>
              </a:rPr>
              <a:t>年</a:t>
            </a:r>
            <a:r>
              <a:rPr lang="en-US" altLang="zh-CN" dirty="0">
                <a:latin typeface="微软雅黑" panose="020B0503020204020204" charset="-122"/>
                <a:ea typeface="微软雅黑" panose="020B0503020204020204" charset="-122"/>
              </a:rPr>
              <a:t>11</a:t>
            </a:r>
            <a:r>
              <a:rPr lang="zh-CN" altLang="en-US" dirty="0">
                <a:latin typeface="微软雅黑" panose="020B0503020204020204" charset="-122"/>
                <a:ea typeface="微软雅黑" panose="020B0503020204020204" charset="-122"/>
              </a:rPr>
              <a:t>月，自然资源部颁布了最新的用地分类标准</a:t>
            </a:r>
            <a:r>
              <a:rPr lang="en-US" altLang="zh-CN" dirty="0">
                <a:latin typeface="微软雅黑" panose="020B0503020204020204" charset="-122"/>
                <a:ea typeface="微软雅黑" panose="020B0503020204020204" charset="-122"/>
              </a:rPr>
              <a:t>《</a:t>
            </a:r>
            <a:r>
              <a:rPr lang="zh-CN" altLang="en-US" dirty="0">
                <a:latin typeface="微软雅黑" panose="020B0503020204020204" charset="-122"/>
                <a:ea typeface="微软雅黑" panose="020B0503020204020204" charset="-122"/>
              </a:rPr>
              <a:t>国土空间调查、规划、用途管制用地用海分类标准</a:t>
            </a:r>
            <a:r>
              <a:rPr lang="en-US" altLang="zh-CN" dirty="0">
                <a:latin typeface="微软雅黑" panose="020B0503020204020204" charset="-122"/>
                <a:ea typeface="微软雅黑" panose="020B0503020204020204" charset="-122"/>
              </a:rPr>
              <a:t>》</a:t>
            </a:r>
            <a:r>
              <a:rPr lang="zh-CN" altLang="en-US" dirty="0">
                <a:latin typeface="微软雅黑" panose="020B0503020204020204" charset="-122"/>
                <a:ea typeface="微软雅黑" panose="020B0503020204020204" charset="-122"/>
              </a:rPr>
              <a:t>。按照最新的规划编制要求，现行控规无论在规划编制的先进性与实用性，还是具体用地分类标准的规范性方面，均无法实现与现行规划标准相衔接，急需进行规划修编。</a:t>
            </a:r>
            <a:endParaRPr lang="en-US" altLang="zh-CN" b="1" dirty="0">
              <a:latin typeface="微软雅黑" panose="020B0503020204020204" charset="-122"/>
              <a:ea typeface="微软雅黑" panose="020B0503020204020204" charset="-122"/>
              <a:cs typeface="微软雅黑" panose="020B0503020204020204" charset="-122"/>
            </a:endParaRPr>
          </a:p>
        </p:txBody>
      </p:sp>
      <p:sp>
        <p:nvSpPr>
          <p:cNvPr id="12" name="内容占位符 6">
            <a:extLst>
              <a:ext uri="{FF2B5EF4-FFF2-40B4-BE49-F238E27FC236}">
                <a16:creationId xmlns:a16="http://schemas.microsoft.com/office/drawing/2014/main" id="{46FDCB9E-D61D-6695-1224-28DFC71AF4BC}"/>
              </a:ext>
            </a:extLst>
          </p:cNvPr>
          <p:cNvSpPr txBox="1"/>
          <p:nvPr/>
        </p:nvSpPr>
        <p:spPr>
          <a:xfrm>
            <a:off x="0" y="332318"/>
            <a:ext cx="15122525" cy="710565"/>
          </a:xfrm>
          <a:prstGeom prst="rect">
            <a:avLst/>
          </a:prstGeom>
          <a:noFill/>
          <a:ln w="9525">
            <a:noFill/>
          </a:ln>
        </p:spPr>
        <p:txBody>
          <a:bodyPr vert="horz" wrap="square" lIns="147490" tIns="73745" rIns="147490" bIns="73745" anchor="t">
            <a:noAutofit/>
          </a:bodyPr>
          <a:lstStyle/>
          <a:p>
            <a:pPr marL="590550" lvl="0" indent="-412750" algn="ctr" defTabSz="914400" eaLnBrk="1" hangingPunct="1">
              <a:spcBef>
                <a:spcPts val="600"/>
              </a:spcBef>
              <a:spcAft>
                <a:spcPts val="800"/>
              </a:spcAft>
              <a:buClr>
                <a:schemeClr val="accent1"/>
              </a:buClr>
              <a:buSzPct val="68000"/>
            </a:pPr>
            <a:r>
              <a:rPr lang="en-US" altLang="zh-CN" sz="2400" b="1" dirty="0">
                <a:latin typeface="微软雅黑" panose="020B0503020204020204" charset="-122"/>
                <a:ea typeface="微软雅黑" panose="020B0503020204020204" charset="-122"/>
                <a:cs typeface="微软雅黑" panose="020B0503020204020204" charset="-122"/>
                <a:sym typeface="+mn-ea"/>
              </a:rPr>
              <a:t>《</a:t>
            </a:r>
            <a:r>
              <a:rPr lang="zh-CN" altLang="en-US" sz="2400" b="1" dirty="0">
                <a:latin typeface="微软雅黑" panose="020B0503020204020204" charset="-122"/>
                <a:ea typeface="微软雅黑" panose="020B0503020204020204" charset="-122"/>
                <a:cs typeface="微软雅黑" panose="020B0503020204020204" charset="-122"/>
                <a:sym typeface="+mn-ea"/>
              </a:rPr>
              <a:t>江东新区国际文化交往组团和国际综合服务组团重点地段控制性详细规划（修编及整合）</a:t>
            </a:r>
            <a:r>
              <a:rPr lang="en-US" altLang="zh-CN" sz="2400" b="1" dirty="0">
                <a:latin typeface="微软雅黑" panose="020B0503020204020204" charset="-122"/>
                <a:ea typeface="微软雅黑" panose="020B0503020204020204" charset="-122"/>
                <a:cs typeface="微软雅黑" panose="020B0503020204020204" charset="-122"/>
                <a:sym typeface="+mn-ea"/>
              </a:rPr>
              <a:t>》</a:t>
            </a:r>
            <a:r>
              <a:rPr lang="zh-CN" altLang="en-US" sz="2400" b="1" dirty="0">
                <a:latin typeface="微软雅黑" panose="020B0503020204020204" charset="-122"/>
                <a:ea typeface="微软雅黑" panose="020B0503020204020204" charset="-122"/>
              </a:rPr>
              <a:t>必要性公示</a:t>
            </a:r>
          </a:p>
        </p:txBody>
      </p:sp>
    </p:spTree>
    <p:extLst>
      <p:ext uri="{BB962C8B-B14F-4D97-AF65-F5344CB8AC3E}">
        <p14:creationId xmlns:p14="http://schemas.microsoft.com/office/powerpoint/2010/main" val="24641040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jJiNjhhNDdmZDk0YzgwMTFkYzk2NmYwOGRjOTFjNDAifQ=="/>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371</TotalTime>
  <Words>985</Words>
  <Application>Microsoft Office PowerPoint</Application>
  <PresentationFormat>自定义</PresentationFormat>
  <Paragraphs>32</Paragraphs>
  <Slides>2</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vt:i4>
      </vt:variant>
    </vt:vector>
  </HeadingPairs>
  <TitlesOfParts>
    <vt:vector size="11" baseType="lpstr">
      <vt:lpstr>隶书</vt:lpstr>
      <vt:lpstr>微软雅黑</vt:lpstr>
      <vt:lpstr>Arial</vt:lpstr>
      <vt:lpstr>Calibri</vt:lpstr>
      <vt:lpstr>Lucida Sans Unicode</vt:lpstr>
      <vt:lpstr>Verdana</vt:lpstr>
      <vt:lpstr>Wingdings 2</vt:lpstr>
      <vt:lpstr>Wingdings 3</vt:lpstr>
      <vt:lpstr>聚合</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昌江黎族自治县石碌城区保梅组团控制性详细规划 B05-03\05\06地块规划条件修改论证</dc:title>
  <dc:creator>Lilium</dc:creator>
  <cp:lastModifiedBy>Xinyue ZHANG</cp:lastModifiedBy>
  <cp:revision>1546</cp:revision>
  <cp:lastPrinted>2022-05-05T07:57:00Z</cp:lastPrinted>
  <dcterms:created xsi:type="dcterms:W3CDTF">2015-07-20T08:07:00Z</dcterms:created>
  <dcterms:modified xsi:type="dcterms:W3CDTF">2023-08-16T05:21:57Z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y fmtid="{D5CDD505-2E9C-101B-9397-08002B2CF9AE}" pid="3" name="ICV">
    <vt:lpwstr>81C8A7E09B754D59B2170632D48F1C86</vt:lpwstr>
  </property>
</Properties>
</file>